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Lst>
  <p:notesMasterIdLst>
    <p:notesMasterId r:id="rId82"/>
  </p:notesMasterIdLst>
  <p:sldIdLst>
    <p:sldId id="256" r:id="rId2"/>
    <p:sldId id="299" r:id="rId3"/>
    <p:sldId id="303" r:id="rId4"/>
    <p:sldId id="304" r:id="rId5"/>
    <p:sldId id="432" r:id="rId6"/>
    <p:sldId id="404" r:id="rId7"/>
    <p:sldId id="405" r:id="rId8"/>
    <p:sldId id="258" r:id="rId9"/>
    <p:sldId id="295" r:id="rId10"/>
    <p:sldId id="393" r:id="rId11"/>
    <p:sldId id="433" r:id="rId12"/>
    <p:sldId id="434" r:id="rId13"/>
    <p:sldId id="435" r:id="rId14"/>
    <p:sldId id="296" r:id="rId15"/>
    <p:sldId id="436" r:id="rId16"/>
    <p:sldId id="437" r:id="rId17"/>
    <p:sldId id="297" r:id="rId18"/>
    <p:sldId id="438" r:id="rId19"/>
    <p:sldId id="439" r:id="rId20"/>
    <p:sldId id="293" r:id="rId21"/>
    <p:sldId id="440" r:id="rId22"/>
    <p:sldId id="455" r:id="rId23"/>
    <p:sldId id="456" r:id="rId24"/>
    <p:sldId id="441" r:id="rId25"/>
    <p:sldId id="442" r:id="rId26"/>
    <p:sldId id="320" r:id="rId27"/>
    <p:sldId id="322" r:id="rId28"/>
    <p:sldId id="324" r:id="rId29"/>
    <p:sldId id="328" r:id="rId30"/>
    <p:sldId id="325" r:id="rId31"/>
    <p:sldId id="443" r:id="rId32"/>
    <p:sldId id="444" r:id="rId33"/>
    <p:sldId id="445" r:id="rId34"/>
    <p:sldId id="334" r:id="rId35"/>
    <p:sldId id="336" r:id="rId36"/>
    <p:sldId id="337" r:id="rId37"/>
    <p:sldId id="338" r:id="rId38"/>
    <p:sldId id="339" r:id="rId39"/>
    <p:sldId id="340" r:id="rId40"/>
    <p:sldId id="341" r:id="rId41"/>
    <p:sldId id="268" r:id="rId42"/>
    <p:sldId id="332" r:id="rId43"/>
    <p:sldId id="453" r:id="rId44"/>
    <p:sldId id="454" r:id="rId45"/>
    <p:sldId id="451" r:id="rId46"/>
    <p:sldId id="452" r:id="rId47"/>
    <p:sldId id="424" r:id="rId48"/>
    <p:sldId id="446" r:id="rId49"/>
    <p:sldId id="447" r:id="rId50"/>
    <p:sldId id="448" r:id="rId51"/>
    <p:sldId id="449" r:id="rId52"/>
    <p:sldId id="331"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06" r:id="rId69"/>
    <p:sldId id="305" r:id="rId70"/>
    <p:sldId id="450" r:id="rId71"/>
    <p:sldId id="306" r:id="rId72"/>
    <p:sldId id="308" r:id="rId73"/>
    <p:sldId id="309" r:id="rId74"/>
    <p:sldId id="310" r:id="rId75"/>
    <p:sldId id="311" r:id="rId76"/>
    <p:sldId id="312" r:id="rId77"/>
    <p:sldId id="313" r:id="rId78"/>
    <p:sldId id="315" r:id="rId79"/>
    <p:sldId id="316" r:id="rId80"/>
    <p:sldId id="318"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823BCB-EAB6-4FA0-A528-06C9E37F554E}">
          <p14:sldIdLst>
            <p14:sldId id="256"/>
            <p14:sldId id="299"/>
            <p14:sldId id="303"/>
            <p14:sldId id="304"/>
            <p14:sldId id="432"/>
            <p14:sldId id="404"/>
            <p14:sldId id="405"/>
            <p14:sldId id="258"/>
            <p14:sldId id="295"/>
            <p14:sldId id="393"/>
            <p14:sldId id="433"/>
            <p14:sldId id="434"/>
            <p14:sldId id="435"/>
            <p14:sldId id="296"/>
            <p14:sldId id="436"/>
            <p14:sldId id="437"/>
            <p14:sldId id="297"/>
            <p14:sldId id="438"/>
            <p14:sldId id="439"/>
            <p14:sldId id="293"/>
            <p14:sldId id="440"/>
            <p14:sldId id="455"/>
            <p14:sldId id="456"/>
            <p14:sldId id="441"/>
            <p14:sldId id="442"/>
          </p14:sldIdLst>
        </p14:section>
        <p14:section name="Untitled Section" id="{5E036FA5-FE61-4D21-8808-D0077A4F4C81}">
          <p14:sldIdLst>
            <p14:sldId id="320"/>
            <p14:sldId id="322"/>
            <p14:sldId id="324"/>
            <p14:sldId id="328"/>
            <p14:sldId id="325"/>
            <p14:sldId id="443"/>
            <p14:sldId id="444"/>
            <p14:sldId id="445"/>
            <p14:sldId id="334"/>
            <p14:sldId id="336"/>
            <p14:sldId id="337"/>
            <p14:sldId id="338"/>
            <p14:sldId id="339"/>
            <p14:sldId id="340"/>
            <p14:sldId id="341"/>
            <p14:sldId id="268"/>
            <p14:sldId id="332"/>
            <p14:sldId id="453"/>
            <p14:sldId id="454"/>
            <p14:sldId id="451"/>
            <p14:sldId id="452"/>
            <p14:sldId id="424"/>
            <p14:sldId id="446"/>
            <p14:sldId id="447"/>
            <p14:sldId id="448"/>
            <p14:sldId id="449"/>
            <p14:sldId id="331"/>
            <p14:sldId id="409"/>
            <p14:sldId id="410"/>
            <p14:sldId id="411"/>
            <p14:sldId id="412"/>
            <p14:sldId id="413"/>
            <p14:sldId id="414"/>
            <p14:sldId id="415"/>
            <p14:sldId id="416"/>
            <p14:sldId id="417"/>
            <p14:sldId id="418"/>
            <p14:sldId id="419"/>
            <p14:sldId id="420"/>
            <p14:sldId id="421"/>
            <p14:sldId id="422"/>
            <p14:sldId id="423"/>
            <p14:sldId id="406"/>
            <p14:sldId id="305"/>
            <p14:sldId id="450"/>
            <p14:sldId id="306"/>
            <p14:sldId id="308"/>
            <p14:sldId id="309"/>
            <p14:sldId id="310"/>
            <p14:sldId id="311"/>
            <p14:sldId id="312"/>
            <p14:sldId id="313"/>
            <p14:sldId id="315"/>
            <p14:sldId id="316"/>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BAE"/>
    <a:srgbClr val="6EC4C0"/>
    <a:srgbClr val="005678"/>
    <a:srgbClr val="17416E"/>
    <a:srgbClr val="0070C0"/>
    <a:srgbClr val="C9E7FB"/>
    <a:srgbClr val="FEFEF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139" autoAdjust="0"/>
  </p:normalViewPr>
  <p:slideViewPr>
    <p:cSldViewPr snapToGrid="0">
      <p:cViewPr varScale="1">
        <p:scale>
          <a:sx n="102" d="100"/>
          <a:sy n="102" d="100"/>
        </p:scale>
        <p:origin x="16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01A49-F38C-4163-9BE3-1ED46C3BD53C}" type="doc">
      <dgm:prSet loTypeId="urn:microsoft.com/office/officeart/2005/8/layout/chevron2" loCatId="process" qsTypeId="urn:microsoft.com/office/officeart/2005/8/quickstyle/3d1" qsCatId="3D" csTypeId="urn:microsoft.com/office/officeart/2005/8/colors/accent0_1" csCatId="mainScheme" phldr="1"/>
      <dgm:spPr/>
      <dgm:t>
        <a:bodyPr/>
        <a:lstStyle/>
        <a:p>
          <a:endParaRPr lang="en-US"/>
        </a:p>
      </dgm:t>
    </dgm:pt>
    <dgm:pt modelId="{55841FAD-6568-44EE-B0F4-14CCAF14D772}">
      <dgm:prSet phldrT="[Text]"/>
      <dgm:spPr/>
      <dgm:t>
        <a:bodyPr/>
        <a:lstStyle/>
        <a:p>
          <a:endParaRPr lang="en-US" dirty="0"/>
        </a:p>
      </dgm:t>
    </dgm:pt>
    <dgm:pt modelId="{9BE355AC-3796-450F-9B4E-364698DBBD7C}" type="parTrans" cxnId="{405BF90B-9E06-4FA8-9419-CF8FD955A462}">
      <dgm:prSet/>
      <dgm:spPr/>
      <dgm:t>
        <a:bodyPr/>
        <a:lstStyle/>
        <a:p>
          <a:endParaRPr lang="en-US"/>
        </a:p>
      </dgm:t>
    </dgm:pt>
    <dgm:pt modelId="{981C7C4B-EC5E-43A8-A55F-3F6EC791362B}" type="sibTrans" cxnId="{405BF90B-9E06-4FA8-9419-CF8FD955A462}">
      <dgm:prSet/>
      <dgm:spPr/>
      <dgm:t>
        <a:bodyPr/>
        <a:lstStyle/>
        <a:p>
          <a:endParaRPr lang="en-US"/>
        </a:p>
      </dgm:t>
    </dgm:pt>
    <dgm:pt modelId="{283FB742-0515-4FC7-92BC-944FE1462CC4}">
      <dgm:prSet custT="1"/>
      <dgm:spPr/>
      <dgm:t>
        <a:bodyPr anchor="t"/>
        <a:lstStyle/>
        <a:p>
          <a:pPr algn="r" rtl="1"/>
          <a:r>
            <a:rPr lang="ar-MA" sz="4000" dirty="0" smtClean="0">
              <a:solidFill>
                <a:srgbClr val="002060"/>
              </a:solidFill>
              <a:latin typeface="Arial Black" panose="020B0A04020102020204" pitchFamily="34" charset="0"/>
            </a:rPr>
            <a:t>السهر على تثمين وتطوير الموارد البشرية ؛</a:t>
          </a:r>
          <a:endParaRPr lang="fr-FR" sz="4000" dirty="0" smtClean="0">
            <a:solidFill>
              <a:srgbClr val="002060"/>
            </a:solidFill>
            <a:latin typeface="Arial Black" panose="020B0A04020102020204" pitchFamily="34" charset="0"/>
          </a:endParaRPr>
        </a:p>
      </dgm:t>
    </dgm:pt>
    <dgm:pt modelId="{13B9B00B-47FE-4840-A4FF-E4EB6388A65F}" type="parTrans" cxnId="{40C1EDDC-A33F-402C-8464-438477BCF5B2}">
      <dgm:prSet/>
      <dgm:spPr/>
      <dgm:t>
        <a:bodyPr/>
        <a:lstStyle/>
        <a:p>
          <a:endParaRPr lang="en-US"/>
        </a:p>
      </dgm:t>
    </dgm:pt>
    <dgm:pt modelId="{AEB5D50A-D4D8-464C-80B1-47A0600D8509}" type="sibTrans" cxnId="{40C1EDDC-A33F-402C-8464-438477BCF5B2}">
      <dgm:prSet/>
      <dgm:spPr/>
      <dgm:t>
        <a:bodyPr/>
        <a:lstStyle/>
        <a:p>
          <a:endParaRPr lang="en-US"/>
        </a:p>
      </dgm:t>
    </dgm:pt>
    <dgm:pt modelId="{6B225F7E-CDAD-4F1D-A8C8-37CC0A746169}">
      <dgm:prSet custT="1"/>
      <dgm:spPr/>
      <dgm:t>
        <a:bodyPr/>
        <a:lstStyle/>
        <a:p>
          <a:pPr algn="r" rtl="1"/>
          <a:r>
            <a:rPr lang="ar-MA" sz="4000" dirty="0" smtClean="0">
              <a:solidFill>
                <a:srgbClr val="002060"/>
              </a:solidFill>
              <a:latin typeface="Arial Black" panose="020B0A04020102020204" pitchFamily="34" charset="0"/>
            </a:rPr>
            <a:t>السهر على التكوين المستمر لموظفي قطاع الصيد البحري ؛</a:t>
          </a:r>
          <a:endParaRPr lang="fr-FR" sz="4000" dirty="0" smtClean="0">
            <a:solidFill>
              <a:srgbClr val="002060"/>
            </a:solidFill>
            <a:latin typeface="Arial Black" panose="020B0A04020102020204" pitchFamily="34" charset="0"/>
          </a:endParaRPr>
        </a:p>
      </dgm:t>
    </dgm:pt>
    <dgm:pt modelId="{B8794B63-2876-466A-BCD8-AAC970FBC10C}" type="parTrans" cxnId="{D7C6B1A1-7C06-4083-BFA2-98B4D3C8F011}">
      <dgm:prSet/>
      <dgm:spPr/>
      <dgm:t>
        <a:bodyPr/>
        <a:lstStyle/>
        <a:p>
          <a:endParaRPr lang="en-US"/>
        </a:p>
      </dgm:t>
    </dgm:pt>
    <dgm:pt modelId="{B0377C78-589B-46CE-8173-121E7DC811FB}" type="sibTrans" cxnId="{D7C6B1A1-7C06-4083-BFA2-98B4D3C8F011}">
      <dgm:prSet/>
      <dgm:spPr/>
      <dgm:t>
        <a:bodyPr/>
        <a:lstStyle/>
        <a:p>
          <a:endParaRPr lang="en-US"/>
        </a:p>
      </dgm:t>
    </dgm:pt>
    <dgm:pt modelId="{B2BD8390-C7C3-4231-A42A-A7BDA8809F67}">
      <dgm:prSet/>
      <dgm:spPr/>
      <dgm:t>
        <a:bodyPr/>
        <a:lstStyle/>
        <a:p>
          <a:endParaRPr lang="fr-FR" dirty="0" smtClean="0"/>
        </a:p>
      </dgm:t>
    </dgm:pt>
    <dgm:pt modelId="{0D84DD77-711A-46C4-A359-3E7E136C67FA}" type="parTrans" cxnId="{44AA2936-4102-4E19-97EB-1EB173348DFD}">
      <dgm:prSet/>
      <dgm:spPr/>
      <dgm:t>
        <a:bodyPr/>
        <a:lstStyle/>
        <a:p>
          <a:endParaRPr lang="en-US"/>
        </a:p>
      </dgm:t>
    </dgm:pt>
    <dgm:pt modelId="{060910BA-A65A-4DDF-9DC8-F6366486A285}" type="sibTrans" cxnId="{44AA2936-4102-4E19-97EB-1EB173348DFD}">
      <dgm:prSet/>
      <dgm:spPr/>
      <dgm:t>
        <a:bodyPr/>
        <a:lstStyle/>
        <a:p>
          <a:endParaRPr lang="en-US"/>
        </a:p>
      </dgm:t>
    </dgm:pt>
    <dgm:pt modelId="{13875729-0F14-491A-AF95-A0EFF9377214}" type="pres">
      <dgm:prSet presAssocID="{D9801A49-F38C-4163-9BE3-1ED46C3BD53C}" presName="linearFlow" presStyleCnt="0">
        <dgm:presLayoutVars>
          <dgm:dir/>
          <dgm:animLvl val="lvl"/>
          <dgm:resizeHandles val="exact"/>
        </dgm:presLayoutVars>
      </dgm:prSet>
      <dgm:spPr/>
      <dgm:t>
        <a:bodyPr/>
        <a:lstStyle/>
        <a:p>
          <a:endParaRPr lang="en-US"/>
        </a:p>
      </dgm:t>
    </dgm:pt>
    <dgm:pt modelId="{E6486817-6AA3-4DCE-A198-85FB266E2947}" type="pres">
      <dgm:prSet presAssocID="{55841FAD-6568-44EE-B0F4-14CCAF14D772}" presName="composite" presStyleCnt="0"/>
      <dgm:spPr/>
    </dgm:pt>
    <dgm:pt modelId="{8DD3704D-BDFE-4749-99E9-D2777C2668AF}" type="pres">
      <dgm:prSet presAssocID="{55841FAD-6568-44EE-B0F4-14CCAF14D772}" presName="parentText" presStyleLbl="alignNode1" presStyleIdx="0" presStyleCnt="2">
        <dgm:presLayoutVars>
          <dgm:chMax val="1"/>
          <dgm:bulletEnabled val="1"/>
        </dgm:presLayoutVars>
      </dgm:prSet>
      <dgm:spPr/>
      <dgm:t>
        <a:bodyPr/>
        <a:lstStyle/>
        <a:p>
          <a:endParaRPr lang="en-US"/>
        </a:p>
      </dgm:t>
    </dgm:pt>
    <dgm:pt modelId="{DC8D2261-2A25-4B89-A9B9-6C89898B07D5}" type="pres">
      <dgm:prSet presAssocID="{55841FAD-6568-44EE-B0F4-14CCAF14D772}" presName="descendantText" presStyleLbl="alignAcc1" presStyleIdx="0" presStyleCnt="2" custLinFactNeighborX="844" custLinFactNeighborY="-2218">
        <dgm:presLayoutVars>
          <dgm:bulletEnabled val="1"/>
        </dgm:presLayoutVars>
      </dgm:prSet>
      <dgm:spPr/>
      <dgm:t>
        <a:bodyPr/>
        <a:lstStyle/>
        <a:p>
          <a:endParaRPr lang="en-US"/>
        </a:p>
      </dgm:t>
    </dgm:pt>
    <dgm:pt modelId="{4BD9015E-454E-400F-9580-E661EBA5E6C0}" type="pres">
      <dgm:prSet presAssocID="{981C7C4B-EC5E-43A8-A55F-3F6EC791362B}" presName="sp" presStyleCnt="0"/>
      <dgm:spPr/>
    </dgm:pt>
    <dgm:pt modelId="{9C63E1F8-631C-498E-8391-F6EDA5C2828F}" type="pres">
      <dgm:prSet presAssocID="{B2BD8390-C7C3-4231-A42A-A7BDA8809F67}" presName="composite" presStyleCnt="0"/>
      <dgm:spPr/>
    </dgm:pt>
    <dgm:pt modelId="{0BDED84C-07D4-448A-B46A-BB27F74B4803}" type="pres">
      <dgm:prSet presAssocID="{B2BD8390-C7C3-4231-A42A-A7BDA8809F67}" presName="parentText" presStyleLbl="alignNode1" presStyleIdx="1" presStyleCnt="2">
        <dgm:presLayoutVars>
          <dgm:chMax val="1"/>
          <dgm:bulletEnabled val="1"/>
        </dgm:presLayoutVars>
      </dgm:prSet>
      <dgm:spPr/>
      <dgm:t>
        <a:bodyPr/>
        <a:lstStyle/>
        <a:p>
          <a:endParaRPr lang="en-US"/>
        </a:p>
      </dgm:t>
    </dgm:pt>
    <dgm:pt modelId="{A76BDA45-46DF-43E4-9AB2-16630B38EBE5}" type="pres">
      <dgm:prSet presAssocID="{B2BD8390-C7C3-4231-A42A-A7BDA8809F67}" presName="descendantText" presStyleLbl="alignAcc1" presStyleIdx="1" presStyleCnt="2">
        <dgm:presLayoutVars>
          <dgm:bulletEnabled val="1"/>
        </dgm:presLayoutVars>
      </dgm:prSet>
      <dgm:spPr/>
      <dgm:t>
        <a:bodyPr/>
        <a:lstStyle/>
        <a:p>
          <a:endParaRPr lang="en-US"/>
        </a:p>
      </dgm:t>
    </dgm:pt>
  </dgm:ptLst>
  <dgm:cxnLst>
    <dgm:cxn modelId="{D7C6B1A1-7C06-4083-BFA2-98B4D3C8F011}" srcId="{B2BD8390-C7C3-4231-A42A-A7BDA8809F67}" destId="{6B225F7E-CDAD-4F1D-A8C8-37CC0A746169}" srcOrd="0" destOrd="0" parTransId="{B8794B63-2876-466A-BCD8-AAC970FBC10C}" sibTransId="{B0377C78-589B-46CE-8173-121E7DC811FB}"/>
    <dgm:cxn modelId="{405BF90B-9E06-4FA8-9419-CF8FD955A462}" srcId="{D9801A49-F38C-4163-9BE3-1ED46C3BD53C}" destId="{55841FAD-6568-44EE-B0F4-14CCAF14D772}" srcOrd="0" destOrd="0" parTransId="{9BE355AC-3796-450F-9B4E-364698DBBD7C}" sibTransId="{981C7C4B-EC5E-43A8-A55F-3F6EC791362B}"/>
    <dgm:cxn modelId="{16D8E31A-3C3B-4855-9ECF-093F7623143B}" type="presOf" srcId="{283FB742-0515-4FC7-92BC-944FE1462CC4}" destId="{DC8D2261-2A25-4B89-A9B9-6C89898B07D5}" srcOrd="0" destOrd="0" presId="urn:microsoft.com/office/officeart/2005/8/layout/chevron2"/>
    <dgm:cxn modelId="{40C1EDDC-A33F-402C-8464-438477BCF5B2}" srcId="{55841FAD-6568-44EE-B0F4-14CCAF14D772}" destId="{283FB742-0515-4FC7-92BC-944FE1462CC4}" srcOrd="0" destOrd="0" parTransId="{13B9B00B-47FE-4840-A4FF-E4EB6388A65F}" sibTransId="{AEB5D50A-D4D8-464C-80B1-47A0600D8509}"/>
    <dgm:cxn modelId="{44AA2936-4102-4E19-97EB-1EB173348DFD}" srcId="{D9801A49-F38C-4163-9BE3-1ED46C3BD53C}" destId="{B2BD8390-C7C3-4231-A42A-A7BDA8809F67}" srcOrd="1" destOrd="0" parTransId="{0D84DD77-711A-46C4-A359-3E7E136C67FA}" sibTransId="{060910BA-A65A-4DDF-9DC8-F6366486A285}"/>
    <dgm:cxn modelId="{2CA0E365-02FC-4C87-9F6A-145D0F327D1D}" type="presOf" srcId="{B2BD8390-C7C3-4231-A42A-A7BDA8809F67}" destId="{0BDED84C-07D4-448A-B46A-BB27F74B4803}" srcOrd="0" destOrd="0" presId="urn:microsoft.com/office/officeart/2005/8/layout/chevron2"/>
    <dgm:cxn modelId="{2AEA796F-8C08-47BC-A678-5ACB5A75932F}" type="presOf" srcId="{55841FAD-6568-44EE-B0F4-14CCAF14D772}" destId="{8DD3704D-BDFE-4749-99E9-D2777C2668AF}" srcOrd="0" destOrd="0" presId="urn:microsoft.com/office/officeart/2005/8/layout/chevron2"/>
    <dgm:cxn modelId="{ED5BDF7B-23F8-4118-8F78-ECBE4EC38CE2}" type="presOf" srcId="{D9801A49-F38C-4163-9BE3-1ED46C3BD53C}" destId="{13875729-0F14-491A-AF95-A0EFF9377214}" srcOrd="0" destOrd="0" presId="urn:microsoft.com/office/officeart/2005/8/layout/chevron2"/>
    <dgm:cxn modelId="{13F76026-4D17-46AB-853D-2A471E5A315A}" type="presOf" srcId="{6B225F7E-CDAD-4F1D-A8C8-37CC0A746169}" destId="{A76BDA45-46DF-43E4-9AB2-16630B38EBE5}" srcOrd="0" destOrd="0" presId="urn:microsoft.com/office/officeart/2005/8/layout/chevron2"/>
    <dgm:cxn modelId="{723DAA45-739D-4BD5-ACC8-1B7BD3A1EBB6}" type="presParOf" srcId="{13875729-0F14-491A-AF95-A0EFF9377214}" destId="{E6486817-6AA3-4DCE-A198-85FB266E2947}" srcOrd="0" destOrd="0" presId="urn:microsoft.com/office/officeart/2005/8/layout/chevron2"/>
    <dgm:cxn modelId="{B6CF48F5-C0CB-4813-B3C2-A3EBB49E1403}" type="presParOf" srcId="{E6486817-6AA3-4DCE-A198-85FB266E2947}" destId="{8DD3704D-BDFE-4749-99E9-D2777C2668AF}" srcOrd="0" destOrd="0" presId="urn:microsoft.com/office/officeart/2005/8/layout/chevron2"/>
    <dgm:cxn modelId="{807F97DC-95F1-4A11-AD2C-23C00BCF1E22}" type="presParOf" srcId="{E6486817-6AA3-4DCE-A198-85FB266E2947}" destId="{DC8D2261-2A25-4B89-A9B9-6C89898B07D5}" srcOrd="1" destOrd="0" presId="urn:microsoft.com/office/officeart/2005/8/layout/chevron2"/>
    <dgm:cxn modelId="{64EE7019-CFC9-4CA0-97E0-23C8AB99E45B}" type="presParOf" srcId="{13875729-0F14-491A-AF95-A0EFF9377214}" destId="{4BD9015E-454E-400F-9580-E661EBA5E6C0}" srcOrd="1" destOrd="0" presId="urn:microsoft.com/office/officeart/2005/8/layout/chevron2"/>
    <dgm:cxn modelId="{FCAEC37C-3FBC-4A4A-B0F1-083FC3040864}" type="presParOf" srcId="{13875729-0F14-491A-AF95-A0EFF9377214}" destId="{9C63E1F8-631C-498E-8391-F6EDA5C2828F}" srcOrd="2" destOrd="0" presId="urn:microsoft.com/office/officeart/2005/8/layout/chevron2"/>
    <dgm:cxn modelId="{07558E2D-AC56-4402-9154-4FB38A8E1812}" type="presParOf" srcId="{9C63E1F8-631C-498E-8391-F6EDA5C2828F}" destId="{0BDED84C-07D4-448A-B46A-BB27F74B4803}" srcOrd="0" destOrd="0" presId="urn:microsoft.com/office/officeart/2005/8/layout/chevron2"/>
    <dgm:cxn modelId="{93C344DE-319E-4B4A-BCAE-16068C3A4881}" type="presParOf" srcId="{9C63E1F8-631C-498E-8391-F6EDA5C2828F}" destId="{A76BDA45-46DF-43E4-9AB2-16630B38EB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B641A7-9B0C-4F0E-9D7B-712445A74894}" type="doc">
      <dgm:prSet loTypeId="urn:microsoft.com/office/officeart/2008/layout/NameandTitleOrganizationalChart" loCatId="hierarchy" qsTypeId="urn:microsoft.com/office/officeart/2005/8/quickstyle/simple1" qsCatId="simple" csTypeId="urn:microsoft.com/office/officeart/2005/8/colors/accent0_2" csCatId="mainScheme" phldr="1"/>
      <dgm:spPr/>
      <dgm:t>
        <a:bodyPr/>
        <a:lstStyle/>
        <a:p>
          <a:endParaRPr lang="fr-FR"/>
        </a:p>
      </dgm:t>
    </dgm:pt>
    <dgm:pt modelId="{81CE2C6C-5193-47CD-932D-3B9237A90D00}">
      <dgm:prSet/>
      <dgm:spPr/>
      <dgm:t>
        <a:bodyPr/>
        <a:lstStyle/>
        <a:p>
          <a:r>
            <a:rPr lang="ar-SA" dirty="0" smtClean="0"/>
            <a:t>قسم الموارد البشرية </a:t>
          </a:r>
          <a:endParaRPr lang="fr-FR" dirty="0"/>
        </a:p>
      </dgm:t>
    </dgm:pt>
    <dgm:pt modelId="{178C4A8A-4F85-4656-B446-BA2898BB7AE1}" type="parTrans" cxnId="{F7AA8648-EE26-4F29-BE77-2E77D6B7BF70}">
      <dgm:prSet/>
      <dgm:spPr/>
      <dgm:t>
        <a:bodyPr/>
        <a:lstStyle/>
        <a:p>
          <a:endParaRPr lang="fr-FR"/>
        </a:p>
      </dgm:t>
    </dgm:pt>
    <dgm:pt modelId="{F9EC37E9-2626-4CDD-B28E-D1EDC9EAC50E}" type="sibTrans" cxnId="{F7AA8648-EE26-4F29-BE77-2E77D6B7BF70}">
      <dgm:prSet/>
      <dgm:spPr/>
      <dgm:t>
        <a:bodyPr/>
        <a:lstStyle/>
        <a:p>
          <a:endParaRPr lang="fr-FR"/>
        </a:p>
      </dgm:t>
    </dgm:pt>
    <dgm:pt modelId="{4925C253-3719-4B6B-BA6F-7957825449D1}">
      <dgm:prSet/>
      <dgm:spPr/>
      <dgm:t>
        <a:bodyPr/>
        <a:lstStyle/>
        <a:p>
          <a:r>
            <a:rPr lang="fr-CA" dirty="0" smtClean="0"/>
            <a:t> </a:t>
          </a:r>
          <a:r>
            <a:rPr lang="ar-SA" dirty="0" smtClean="0"/>
            <a:t>مصلحة التوظيف والامتحانات المهنية </a:t>
          </a:r>
          <a:endParaRPr lang="fr-FR" dirty="0"/>
        </a:p>
      </dgm:t>
    </dgm:pt>
    <dgm:pt modelId="{D9314801-3E63-4F63-929D-2C176E597871}" type="parTrans" cxnId="{15D2366E-0B52-4FB6-93F1-5012E8ABA825}">
      <dgm:prSet/>
      <dgm:spPr/>
      <dgm:t>
        <a:bodyPr/>
        <a:lstStyle/>
        <a:p>
          <a:endParaRPr lang="fr-FR"/>
        </a:p>
      </dgm:t>
    </dgm:pt>
    <dgm:pt modelId="{D5542512-C613-4881-80D0-F2F8CA283985}" type="sibTrans" cxnId="{15D2366E-0B52-4FB6-93F1-5012E8ABA825}">
      <dgm:prSet/>
      <dgm:spPr/>
      <dgm:t>
        <a:bodyPr/>
        <a:lstStyle/>
        <a:p>
          <a:endParaRPr lang="fr-FR"/>
        </a:p>
      </dgm:t>
    </dgm:pt>
    <dgm:pt modelId="{B0AD2059-8775-4B8D-A7AA-09570B4C2FED}">
      <dgm:prSet/>
      <dgm:spPr/>
      <dgm:t>
        <a:bodyPr/>
        <a:lstStyle/>
        <a:p>
          <a:r>
            <a:rPr lang="ar-SA" dirty="0" smtClean="0"/>
            <a:t>مصلحة تدبير الحياة الإدارية للموظفين </a:t>
          </a:r>
          <a:endParaRPr lang="fr-FR" dirty="0"/>
        </a:p>
      </dgm:t>
    </dgm:pt>
    <dgm:pt modelId="{4C8788FD-ED3E-4A22-ADEC-07E342D25888}" type="parTrans" cxnId="{23046DBD-A569-49CF-9E4D-DC1D3163A3DD}">
      <dgm:prSet/>
      <dgm:spPr/>
      <dgm:t>
        <a:bodyPr/>
        <a:lstStyle/>
        <a:p>
          <a:endParaRPr lang="fr-FR"/>
        </a:p>
      </dgm:t>
    </dgm:pt>
    <dgm:pt modelId="{964D7BA7-CEF3-4FC6-A91E-CF33813B6FD2}" type="sibTrans" cxnId="{23046DBD-A569-49CF-9E4D-DC1D3163A3DD}">
      <dgm:prSet/>
      <dgm:spPr/>
      <dgm:t>
        <a:bodyPr/>
        <a:lstStyle/>
        <a:p>
          <a:endParaRPr lang="fr-FR"/>
        </a:p>
      </dgm:t>
    </dgm:pt>
    <dgm:pt modelId="{68DFB901-8AC6-4235-9A81-DEB0F3C77050}">
      <dgm:prSet/>
      <dgm:spPr/>
      <dgm:t>
        <a:bodyPr/>
        <a:lstStyle/>
        <a:p>
          <a:r>
            <a:rPr lang="fr-CA" dirty="0" smtClean="0"/>
            <a:t> </a:t>
          </a:r>
          <a:r>
            <a:rPr lang="ar-SA" dirty="0" smtClean="0"/>
            <a:t>مصلحة تدبير الكفاءات والتكوين المستمر للموظفين</a:t>
          </a:r>
          <a:endParaRPr lang="fr-FR" dirty="0"/>
        </a:p>
      </dgm:t>
    </dgm:pt>
    <dgm:pt modelId="{3192A2A7-949A-46B6-B86B-597DF5564A59}" type="parTrans" cxnId="{7B290796-369E-4600-8B33-4892476ADE7B}">
      <dgm:prSet/>
      <dgm:spPr/>
      <dgm:t>
        <a:bodyPr/>
        <a:lstStyle/>
        <a:p>
          <a:endParaRPr lang="fr-FR"/>
        </a:p>
      </dgm:t>
    </dgm:pt>
    <dgm:pt modelId="{44CC521C-8BBC-4906-9A27-891921B880BE}" type="sibTrans" cxnId="{7B290796-369E-4600-8B33-4892476ADE7B}">
      <dgm:prSet/>
      <dgm:spPr/>
      <dgm:t>
        <a:bodyPr/>
        <a:lstStyle/>
        <a:p>
          <a:endParaRPr lang="fr-FR"/>
        </a:p>
      </dgm:t>
    </dgm:pt>
    <dgm:pt modelId="{528A760F-99E3-4274-B71E-C003D4C2E399}">
      <dgm:prSet/>
      <dgm:spPr/>
      <dgm:t>
        <a:bodyPr/>
        <a:lstStyle/>
        <a:p>
          <a:r>
            <a:rPr lang="ar-SA" dirty="0" smtClean="0"/>
            <a:t>مصلحة النظام التأديبي والمنازعات </a:t>
          </a:r>
          <a:endParaRPr lang="fr-FR" dirty="0"/>
        </a:p>
      </dgm:t>
    </dgm:pt>
    <dgm:pt modelId="{A1FEA5C9-AD7F-44DC-A898-F72A383C41FD}" type="parTrans" cxnId="{0B0F4F1D-D140-4AAF-9BCD-4FFB60E4F0D6}">
      <dgm:prSet/>
      <dgm:spPr/>
      <dgm:t>
        <a:bodyPr/>
        <a:lstStyle/>
        <a:p>
          <a:endParaRPr lang="fr-FR"/>
        </a:p>
      </dgm:t>
    </dgm:pt>
    <dgm:pt modelId="{AF94EF69-F714-49F6-81EB-9EBFE42255B4}" type="sibTrans" cxnId="{0B0F4F1D-D140-4AAF-9BCD-4FFB60E4F0D6}">
      <dgm:prSet/>
      <dgm:spPr/>
      <dgm:t>
        <a:bodyPr/>
        <a:lstStyle/>
        <a:p>
          <a:endParaRPr lang="fr-FR"/>
        </a:p>
      </dgm:t>
    </dgm:pt>
    <dgm:pt modelId="{C7FE4C68-569F-4FAC-9079-3A4509990011}" type="pres">
      <dgm:prSet presAssocID="{CFB641A7-9B0C-4F0E-9D7B-712445A74894}" presName="hierChild1" presStyleCnt="0">
        <dgm:presLayoutVars>
          <dgm:orgChart val="1"/>
          <dgm:chPref val="1"/>
          <dgm:dir/>
          <dgm:animOne val="branch"/>
          <dgm:animLvl val="lvl"/>
          <dgm:resizeHandles/>
        </dgm:presLayoutVars>
      </dgm:prSet>
      <dgm:spPr/>
      <dgm:t>
        <a:bodyPr/>
        <a:lstStyle/>
        <a:p>
          <a:endParaRPr lang="fr-FR"/>
        </a:p>
      </dgm:t>
    </dgm:pt>
    <dgm:pt modelId="{8565E458-EEAD-4062-871D-6E6C50657097}" type="pres">
      <dgm:prSet presAssocID="{81CE2C6C-5193-47CD-932D-3B9237A90D00}" presName="hierRoot1" presStyleCnt="0">
        <dgm:presLayoutVars>
          <dgm:hierBranch val="init"/>
        </dgm:presLayoutVars>
      </dgm:prSet>
      <dgm:spPr/>
      <dgm:t>
        <a:bodyPr/>
        <a:lstStyle/>
        <a:p>
          <a:endParaRPr lang="en-US"/>
        </a:p>
      </dgm:t>
    </dgm:pt>
    <dgm:pt modelId="{25B01300-A782-4DDF-910E-706ADBBE80B0}" type="pres">
      <dgm:prSet presAssocID="{81CE2C6C-5193-47CD-932D-3B9237A90D00}" presName="rootComposite1" presStyleCnt="0"/>
      <dgm:spPr/>
      <dgm:t>
        <a:bodyPr/>
        <a:lstStyle/>
        <a:p>
          <a:endParaRPr lang="en-US"/>
        </a:p>
      </dgm:t>
    </dgm:pt>
    <dgm:pt modelId="{07322CB6-BC89-46BD-8243-3C10A42021D9}" type="pres">
      <dgm:prSet presAssocID="{81CE2C6C-5193-47CD-932D-3B9237A90D00}" presName="rootText1" presStyleLbl="node0" presStyleIdx="0" presStyleCnt="1">
        <dgm:presLayoutVars>
          <dgm:chMax/>
          <dgm:chPref val="3"/>
        </dgm:presLayoutVars>
      </dgm:prSet>
      <dgm:spPr/>
      <dgm:t>
        <a:bodyPr/>
        <a:lstStyle/>
        <a:p>
          <a:endParaRPr lang="en-US"/>
        </a:p>
      </dgm:t>
    </dgm:pt>
    <dgm:pt modelId="{FFA63A50-43A4-40B9-BB59-933901A968F4}" type="pres">
      <dgm:prSet presAssocID="{81CE2C6C-5193-47CD-932D-3B9237A90D00}" presName="titleText1" presStyleLbl="fgAcc0" presStyleIdx="0" presStyleCnt="1">
        <dgm:presLayoutVars>
          <dgm:chMax val="0"/>
          <dgm:chPref val="0"/>
        </dgm:presLayoutVars>
      </dgm:prSet>
      <dgm:spPr/>
      <dgm:t>
        <a:bodyPr/>
        <a:lstStyle/>
        <a:p>
          <a:endParaRPr lang="en-US"/>
        </a:p>
      </dgm:t>
    </dgm:pt>
    <dgm:pt modelId="{6B0D271C-8F9E-45C2-8386-B91D11E9D864}" type="pres">
      <dgm:prSet presAssocID="{81CE2C6C-5193-47CD-932D-3B9237A90D00}" presName="rootConnector1" presStyleLbl="node1" presStyleIdx="0" presStyleCnt="4"/>
      <dgm:spPr/>
      <dgm:t>
        <a:bodyPr/>
        <a:lstStyle/>
        <a:p>
          <a:endParaRPr lang="en-US"/>
        </a:p>
      </dgm:t>
    </dgm:pt>
    <dgm:pt modelId="{3D4BBE19-50F2-4E4D-A386-CFE6599D0486}" type="pres">
      <dgm:prSet presAssocID="{81CE2C6C-5193-47CD-932D-3B9237A90D00}" presName="hierChild2" presStyleCnt="0"/>
      <dgm:spPr/>
      <dgm:t>
        <a:bodyPr/>
        <a:lstStyle/>
        <a:p>
          <a:endParaRPr lang="en-US"/>
        </a:p>
      </dgm:t>
    </dgm:pt>
    <dgm:pt modelId="{E4E447B0-4F5C-46CA-AC42-4F130DE4E368}" type="pres">
      <dgm:prSet presAssocID="{D9314801-3E63-4F63-929D-2C176E597871}" presName="Name37" presStyleLbl="parChTrans1D2" presStyleIdx="0" presStyleCnt="4"/>
      <dgm:spPr/>
      <dgm:t>
        <a:bodyPr/>
        <a:lstStyle/>
        <a:p>
          <a:endParaRPr lang="fr-FR"/>
        </a:p>
      </dgm:t>
    </dgm:pt>
    <dgm:pt modelId="{B4568019-465C-4FD5-9442-C819B3736469}" type="pres">
      <dgm:prSet presAssocID="{4925C253-3719-4B6B-BA6F-7957825449D1}" presName="hierRoot2" presStyleCnt="0">
        <dgm:presLayoutVars>
          <dgm:hierBranch val="init"/>
        </dgm:presLayoutVars>
      </dgm:prSet>
      <dgm:spPr/>
      <dgm:t>
        <a:bodyPr/>
        <a:lstStyle/>
        <a:p>
          <a:endParaRPr lang="en-US"/>
        </a:p>
      </dgm:t>
    </dgm:pt>
    <dgm:pt modelId="{CDF92BBE-1AAF-40E1-921E-D6228F3DB720}" type="pres">
      <dgm:prSet presAssocID="{4925C253-3719-4B6B-BA6F-7957825449D1}" presName="rootComposite" presStyleCnt="0"/>
      <dgm:spPr/>
      <dgm:t>
        <a:bodyPr/>
        <a:lstStyle/>
        <a:p>
          <a:endParaRPr lang="en-US"/>
        </a:p>
      </dgm:t>
    </dgm:pt>
    <dgm:pt modelId="{2F641298-5082-4C88-B8BD-D092744AB504}" type="pres">
      <dgm:prSet presAssocID="{4925C253-3719-4B6B-BA6F-7957825449D1}" presName="rootText" presStyleLbl="node1" presStyleIdx="0" presStyleCnt="4">
        <dgm:presLayoutVars>
          <dgm:chMax/>
          <dgm:chPref val="3"/>
        </dgm:presLayoutVars>
      </dgm:prSet>
      <dgm:spPr/>
      <dgm:t>
        <a:bodyPr/>
        <a:lstStyle/>
        <a:p>
          <a:endParaRPr lang="fr-FR"/>
        </a:p>
      </dgm:t>
    </dgm:pt>
    <dgm:pt modelId="{2B351441-D24F-4698-930B-EFB3CF0F238A}" type="pres">
      <dgm:prSet presAssocID="{4925C253-3719-4B6B-BA6F-7957825449D1}" presName="titleText2" presStyleLbl="fgAcc1" presStyleIdx="0" presStyleCnt="4">
        <dgm:presLayoutVars>
          <dgm:chMax val="0"/>
          <dgm:chPref val="0"/>
        </dgm:presLayoutVars>
      </dgm:prSet>
      <dgm:spPr/>
      <dgm:t>
        <a:bodyPr/>
        <a:lstStyle/>
        <a:p>
          <a:endParaRPr lang="fr-FR"/>
        </a:p>
      </dgm:t>
    </dgm:pt>
    <dgm:pt modelId="{2E5674C0-BA8F-4C49-8152-1D0D1B094854}" type="pres">
      <dgm:prSet presAssocID="{4925C253-3719-4B6B-BA6F-7957825449D1}" presName="rootConnector" presStyleLbl="node2" presStyleIdx="0" presStyleCnt="0"/>
      <dgm:spPr/>
      <dgm:t>
        <a:bodyPr/>
        <a:lstStyle/>
        <a:p>
          <a:endParaRPr lang="fr-FR"/>
        </a:p>
      </dgm:t>
    </dgm:pt>
    <dgm:pt modelId="{96719185-8C1A-45D7-8E25-B462A3A713EB}" type="pres">
      <dgm:prSet presAssocID="{4925C253-3719-4B6B-BA6F-7957825449D1}" presName="hierChild4" presStyleCnt="0"/>
      <dgm:spPr/>
      <dgm:t>
        <a:bodyPr/>
        <a:lstStyle/>
        <a:p>
          <a:endParaRPr lang="en-US"/>
        </a:p>
      </dgm:t>
    </dgm:pt>
    <dgm:pt modelId="{57D509C8-1C96-49A3-8EC9-35C2F0F97B41}" type="pres">
      <dgm:prSet presAssocID="{4925C253-3719-4B6B-BA6F-7957825449D1}" presName="hierChild5" presStyleCnt="0"/>
      <dgm:spPr/>
      <dgm:t>
        <a:bodyPr/>
        <a:lstStyle/>
        <a:p>
          <a:endParaRPr lang="en-US"/>
        </a:p>
      </dgm:t>
    </dgm:pt>
    <dgm:pt modelId="{D7FC058C-171D-4CAC-A6B0-E1F218D48EAC}" type="pres">
      <dgm:prSet presAssocID="{4C8788FD-ED3E-4A22-ADEC-07E342D25888}" presName="Name37" presStyleLbl="parChTrans1D2" presStyleIdx="1" presStyleCnt="4"/>
      <dgm:spPr/>
      <dgm:t>
        <a:bodyPr/>
        <a:lstStyle/>
        <a:p>
          <a:endParaRPr lang="fr-FR"/>
        </a:p>
      </dgm:t>
    </dgm:pt>
    <dgm:pt modelId="{98AF89EF-E7B9-4B98-A935-DF9D6A414C5D}" type="pres">
      <dgm:prSet presAssocID="{B0AD2059-8775-4B8D-A7AA-09570B4C2FED}" presName="hierRoot2" presStyleCnt="0">
        <dgm:presLayoutVars>
          <dgm:hierBranch val="init"/>
        </dgm:presLayoutVars>
      </dgm:prSet>
      <dgm:spPr/>
      <dgm:t>
        <a:bodyPr/>
        <a:lstStyle/>
        <a:p>
          <a:endParaRPr lang="en-US"/>
        </a:p>
      </dgm:t>
    </dgm:pt>
    <dgm:pt modelId="{F5E5EA09-6BF1-4981-8A3F-C355C7CF5A43}" type="pres">
      <dgm:prSet presAssocID="{B0AD2059-8775-4B8D-A7AA-09570B4C2FED}" presName="rootComposite" presStyleCnt="0"/>
      <dgm:spPr/>
      <dgm:t>
        <a:bodyPr/>
        <a:lstStyle/>
        <a:p>
          <a:endParaRPr lang="en-US"/>
        </a:p>
      </dgm:t>
    </dgm:pt>
    <dgm:pt modelId="{F0FDBA9E-E1D0-4517-9BF7-A372EB21E657}" type="pres">
      <dgm:prSet presAssocID="{B0AD2059-8775-4B8D-A7AA-09570B4C2FED}" presName="rootText" presStyleLbl="node1" presStyleIdx="1" presStyleCnt="4">
        <dgm:presLayoutVars>
          <dgm:chMax/>
          <dgm:chPref val="3"/>
        </dgm:presLayoutVars>
      </dgm:prSet>
      <dgm:spPr/>
      <dgm:t>
        <a:bodyPr/>
        <a:lstStyle/>
        <a:p>
          <a:endParaRPr lang="fr-FR"/>
        </a:p>
      </dgm:t>
    </dgm:pt>
    <dgm:pt modelId="{DB7207C0-0793-42D3-AC47-A133EB068AFA}" type="pres">
      <dgm:prSet presAssocID="{B0AD2059-8775-4B8D-A7AA-09570B4C2FED}" presName="titleText2" presStyleLbl="fgAcc1" presStyleIdx="1" presStyleCnt="4">
        <dgm:presLayoutVars>
          <dgm:chMax val="0"/>
          <dgm:chPref val="0"/>
        </dgm:presLayoutVars>
      </dgm:prSet>
      <dgm:spPr/>
      <dgm:t>
        <a:bodyPr/>
        <a:lstStyle/>
        <a:p>
          <a:endParaRPr lang="fr-FR"/>
        </a:p>
      </dgm:t>
    </dgm:pt>
    <dgm:pt modelId="{7F06E3AC-B5E4-410D-B505-59E0B4C71FE4}" type="pres">
      <dgm:prSet presAssocID="{B0AD2059-8775-4B8D-A7AA-09570B4C2FED}" presName="rootConnector" presStyleLbl="node2" presStyleIdx="0" presStyleCnt="0"/>
      <dgm:spPr/>
      <dgm:t>
        <a:bodyPr/>
        <a:lstStyle/>
        <a:p>
          <a:endParaRPr lang="fr-FR"/>
        </a:p>
      </dgm:t>
    </dgm:pt>
    <dgm:pt modelId="{D7A80D14-629F-47B5-93A1-813B25D8E935}" type="pres">
      <dgm:prSet presAssocID="{B0AD2059-8775-4B8D-A7AA-09570B4C2FED}" presName="hierChild4" presStyleCnt="0"/>
      <dgm:spPr/>
      <dgm:t>
        <a:bodyPr/>
        <a:lstStyle/>
        <a:p>
          <a:endParaRPr lang="en-US"/>
        </a:p>
      </dgm:t>
    </dgm:pt>
    <dgm:pt modelId="{5245821E-5A04-4BD9-9083-399BEA774E61}" type="pres">
      <dgm:prSet presAssocID="{B0AD2059-8775-4B8D-A7AA-09570B4C2FED}" presName="hierChild5" presStyleCnt="0"/>
      <dgm:spPr/>
      <dgm:t>
        <a:bodyPr/>
        <a:lstStyle/>
        <a:p>
          <a:endParaRPr lang="en-US"/>
        </a:p>
      </dgm:t>
    </dgm:pt>
    <dgm:pt modelId="{DF70D6B3-AD83-48D9-87E9-4E6C8A6755F7}" type="pres">
      <dgm:prSet presAssocID="{3192A2A7-949A-46B6-B86B-597DF5564A59}" presName="Name37" presStyleLbl="parChTrans1D2" presStyleIdx="2" presStyleCnt="4"/>
      <dgm:spPr/>
      <dgm:t>
        <a:bodyPr/>
        <a:lstStyle/>
        <a:p>
          <a:endParaRPr lang="fr-FR"/>
        </a:p>
      </dgm:t>
    </dgm:pt>
    <dgm:pt modelId="{3C8D4DB0-91C7-4F93-90CE-8AF2EEA25AFD}" type="pres">
      <dgm:prSet presAssocID="{68DFB901-8AC6-4235-9A81-DEB0F3C77050}" presName="hierRoot2" presStyleCnt="0">
        <dgm:presLayoutVars>
          <dgm:hierBranch val="init"/>
        </dgm:presLayoutVars>
      </dgm:prSet>
      <dgm:spPr/>
      <dgm:t>
        <a:bodyPr/>
        <a:lstStyle/>
        <a:p>
          <a:endParaRPr lang="en-US"/>
        </a:p>
      </dgm:t>
    </dgm:pt>
    <dgm:pt modelId="{3BD1C628-360B-4FFE-9236-EF65D77FC5C6}" type="pres">
      <dgm:prSet presAssocID="{68DFB901-8AC6-4235-9A81-DEB0F3C77050}" presName="rootComposite" presStyleCnt="0"/>
      <dgm:spPr/>
      <dgm:t>
        <a:bodyPr/>
        <a:lstStyle/>
        <a:p>
          <a:endParaRPr lang="en-US"/>
        </a:p>
      </dgm:t>
    </dgm:pt>
    <dgm:pt modelId="{C9377D4A-63AB-4690-8465-8718C4C9A83B}" type="pres">
      <dgm:prSet presAssocID="{68DFB901-8AC6-4235-9A81-DEB0F3C77050}" presName="rootText" presStyleLbl="node1" presStyleIdx="2" presStyleCnt="4">
        <dgm:presLayoutVars>
          <dgm:chMax/>
          <dgm:chPref val="3"/>
        </dgm:presLayoutVars>
      </dgm:prSet>
      <dgm:spPr/>
      <dgm:t>
        <a:bodyPr/>
        <a:lstStyle/>
        <a:p>
          <a:endParaRPr lang="fr-FR"/>
        </a:p>
      </dgm:t>
    </dgm:pt>
    <dgm:pt modelId="{B8BD1978-D19D-4039-A54F-927946404D0A}" type="pres">
      <dgm:prSet presAssocID="{68DFB901-8AC6-4235-9A81-DEB0F3C77050}" presName="titleText2" presStyleLbl="fgAcc1" presStyleIdx="2" presStyleCnt="4">
        <dgm:presLayoutVars>
          <dgm:chMax val="0"/>
          <dgm:chPref val="0"/>
        </dgm:presLayoutVars>
      </dgm:prSet>
      <dgm:spPr/>
      <dgm:t>
        <a:bodyPr/>
        <a:lstStyle/>
        <a:p>
          <a:endParaRPr lang="fr-FR"/>
        </a:p>
      </dgm:t>
    </dgm:pt>
    <dgm:pt modelId="{FAC501F8-9A5C-4D5A-8D2D-3A48CF6600A9}" type="pres">
      <dgm:prSet presAssocID="{68DFB901-8AC6-4235-9A81-DEB0F3C77050}" presName="rootConnector" presStyleLbl="node2" presStyleIdx="0" presStyleCnt="0"/>
      <dgm:spPr/>
      <dgm:t>
        <a:bodyPr/>
        <a:lstStyle/>
        <a:p>
          <a:endParaRPr lang="fr-FR"/>
        </a:p>
      </dgm:t>
    </dgm:pt>
    <dgm:pt modelId="{E04A3AE1-D57D-44A5-871D-25C02769A404}" type="pres">
      <dgm:prSet presAssocID="{68DFB901-8AC6-4235-9A81-DEB0F3C77050}" presName="hierChild4" presStyleCnt="0"/>
      <dgm:spPr/>
      <dgm:t>
        <a:bodyPr/>
        <a:lstStyle/>
        <a:p>
          <a:endParaRPr lang="en-US"/>
        </a:p>
      </dgm:t>
    </dgm:pt>
    <dgm:pt modelId="{B814D719-6274-4611-9A82-B139C0F47C54}" type="pres">
      <dgm:prSet presAssocID="{68DFB901-8AC6-4235-9A81-DEB0F3C77050}" presName="hierChild5" presStyleCnt="0"/>
      <dgm:spPr/>
      <dgm:t>
        <a:bodyPr/>
        <a:lstStyle/>
        <a:p>
          <a:endParaRPr lang="en-US"/>
        </a:p>
      </dgm:t>
    </dgm:pt>
    <dgm:pt modelId="{C5632C4C-DC97-4A2E-8A66-7A3C8F3B7C07}" type="pres">
      <dgm:prSet presAssocID="{A1FEA5C9-AD7F-44DC-A898-F72A383C41FD}" presName="Name37" presStyleLbl="parChTrans1D2" presStyleIdx="3" presStyleCnt="4"/>
      <dgm:spPr/>
      <dgm:t>
        <a:bodyPr/>
        <a:lstStyle/>
        <a:p>
          <a:endParaRPr lang="fr-FR"/>
        </a:p>
      </dgm:t>
    </dgm:pt>
    <dgm:pt modelId="{8EF5928B-040B-4A56-A6DC-FC53F65CFB3A}" type="pres">
      <dgm:prSet presAssocID="{528A760F-99E3-4274-B71E-C003D4C2E399}" presName="hierRoot2" presStyleCnt="0">
        <dgm:presLayoutVars>
          <dgm:hierBranch val="init"/>
        </dgm:presLayoutVars>
      </dgm:prSet>
      <dgm:spPr/>
      <dgm:t>
        <a:bodyPr/>
        <a:lstStyle/>
        <a:p>
          <a:endParaRPr lang="en-US"/>
        </a:p>
      </dgm:t>
    </dgm:pt>
    <dgm:pt modelId="{F3F16C04-6236-4945-BBB1-AD65C19AF33B}" type="pres">
      <dgm:prSet presAssocID="{528A760F-99E3-4274-B71E-C003D4C2E399}" presName="rootComposite" presStyleCnt="0"/>
      <dgm:spPr/>
      <dgm:t>
        <a:bodyPr/>
        <a:lstStyle/>
        <a:p>
          <a:endParaRPr lang="en-US"/>
        </a:p>
      </dgm:t>
    </dgm:pt>
    <dgm:pt modelId="{F3C757C0-321F-4B7A-8BF8-5F4C0D28E877}" type="pres">
      <dgm:prSet presAssocID="{528A760F-99E3-4274-B71E-C003D4C2E399}" presName="rootText" presStyleLbl="node1" presStyleIdx="3" presStyleCnt="4" custScaleX="114280">
        <dgm:presLayoutVars>
          <dgm:chMax/>
          <dgm:chPref val="3"/>
        </dgm:presLayoutVars>
      </dgm:prSet>
      <dgm:spPr/>
      <dgm:t>
        <a:bodyPr/>
        <a:lstStyle/>
        <a:p>
          <a:endParaRPr lang="fr-FR"/>
        </a:p>
      </dgm:t>
    </dgm:pt>
    <dgm:pt modelId="{A4F90B90-F338-45B1-B3E1-0525B09FB4A8}" type="pres">
      <dgm:prSet presAssocID="{528A760F-99E3-4274-B71E-C003D4C2E399}" presName="titleText2" presStyleLbl="fgAcc1" presStyleIdx="3" presStyleCnt="4">
        <dgm:presLayoutVars>
          <dgm:chMax val="0"/>
          <dgm:chPref val="0"/>
        </dgm:presLayoutVars>
      </dgm:prSet>
      <dgm:spPr/>
      <dgm:t>
        <a:bodyPr/>
        <a:lstStyle/>
        <a:p>
          <a:endParaRPr lang="fr-FR"/>
        </a:p>
      </dgm:t>
    </dgm:pt>
    <dgm:pt modelId="{CFF43EAB-8E93-47D1-A054-7E6D977F8A51}" type="pres">
      <dgm:prSet presAssocID="{528A760F-99E3-4274-B71E-C003D4C2E399}" presName="rootConnector" presStyleLbl="node2" presStyleIdx="0" presStyleCnt="0"/>
      <dgm:spPr/>
      <dgm:t>
        <a:bodyPr/>
        <a:lstStyle/>
        <a:p>
          <a:endParaRPr lang="fr-FR"/>
        </a:p>
      </dgm:t>
    </dgm:pt>
    <dgm:pt modelId="{E11C33B3-2D8A-46A0-84C1-C4BA264B1A8E}" type="pres">
      <dgm:prSet presAssocID="{528A760F-99E3-4274-B71E-C003D4C2E399}" presName="hierChild4" presStyleCnt="0"/>
      <dgm:spPr/>
      <dgm:t>
        <a:bodyPr/>
        <a:lstStyle/>
        <a:p>
          <a:endParaRPr lang="en-US"/>
        </a:p>
      </dgm:t>
    </dgm:pt>
    <dgm:pt modelId="{92E6EB7A-1A10-4FB0-9422-1FD8A575542D}" type="pres">
      <dgm:prSet presAssocID="{528A760F-99E3-4274-B71E-C003D4C2E399}" presName="hierChild5" presStyleCnt="0"/>
      <dgm:spPr/>
      <dgm:t>
        <a:bodyPr/>
        <a:lstStyle/>
        <a:p>
          <a:endParaRPr lang="en-US"/>
        </a:p>
      </dgm:t>
    </dgm:pt>
    <dgm:pt modelId="{579EF60E-1D64-4963-9739-6EC421574287}" type="pres">
      <dgm:prSet presAssocID="{81CE2C6C-5193-47CD-932D-3B9237A90D00}" presName="hierChild3" presStyleCnt="0"/>
      <dgm:spPr/>
      <dgm:t>
        <a:bodyPr/>
        <a:lstStyle/>
        <a:p>
          <a:endParaRPr lang="en-US"/>
        </a:p>
      </dgm:t>
    </dgm:pt>
  </dgm:ptLst>
  <dgm:cxnLst>
    <dgm:cxn modelId="{363FAC1D-0C0E-46AF-BFB3-A76ABA871E44}" type="presOf" srcId="{F9EC37E9-2626-4CDD-B28E-D1EDC9EAC50E}" destId="{FFA63A50-43A4-40B9-BB59-933901A968F4}" srcOrd="0" destOrd="0" presId="urn:microsoft.com/office/officeart/2008/layout/NameandTitleOrganizationalChart"/>
    <dgm:cxn modelId="{F65E177D-1334-48A7-BA7B-092AC1F46740}" type="presOf" srcId="{D5542512-C613-4881-80D0-F2F8CA283985}" destId="{2B351441-D24F-4698-930B-EFB3CF0F238A}" srcOrd="0" destOrd="0" presId="urn:microsoft.com/office/officeart/2008/layout/NameandTitleOrganizationalChart"/>
    <dgm:cxn modelId="{8DA0FAE0-CCEC-44DA-A2C9-9B14F1C6872D}" type="presOf" srcId="{964D7BA7-CEF3-4FC6-A91E-CF33813B6FD2}" destId="{DB7207C0-0793-42D3-AC47-A133EB068AFA}" srcOrd="0" destOrd="0" presId="urn:microsoft.com/office/officeart/2008/layout/NameandTitleOrganizationalChart"/>
    <dgm:cxn modelId="{2FF09C13-A4C0-4B7F-B0EC-574670A808A6}" type="presOf" srcId="{D9314801-3E63-4F63-929D-2C176E597871}" destId="{E4E447B0-4F5C-46CA-AC42-4F130DE4E368}" srcOrd="0" destOrd="0" presId="urn:microsoft.com/office/officeart/2008/layout/NameandTitleOrganizationalChart"/>
    <dgm:cxn modelId="{7B290796-369E-4600-8B33-4892476ADE7B}" srcId="{81CE2C6C-5193-47CD-932D-3B9237A90D00}" destId="{68DFB901-8AC6-4235-9A81-DEB0F3C77050}" srcOrd="2" destOrd="0" parTransId="{3192A2A7-949A-46B6-B86B-597DF5564A59}" sibTransId="{44CC521C-8BBC-4906-9A27-891921B880BE}"/>
    <dgm:cxn modelId="{F7AA8648-EE26-4F29-BE77-2E77D6B7BF70}" srcId="{CFB641A7-9B0C-4F0E-9D7B-712445A74894}" destId="{81CE2C6C-5193-47CD-932D-3B9237A90D00}" srcOrd="0" destOrd="0" parTransId="{178C4A8A-4F85-4656-B446-BA2898BB7AE1}" sibTransId="{F9EC37E9-2626-4CDD-B28E-D1EDC9EAC50E}"/>
    <dgm:cxn modelId="{E076F53D-D2DF-4044-84CF-83224543859C}" type="presOf" srcId="{A1FEA5C9-AD7F-44DC-A898-F72A383C41FD}" destId="{C5632C4C-DC97-4A2E-8A66-7A3C8F3B7C07}" srcOrd="0" destOrd="0" presId="urn:microsoft.com/office/officeart/2008/layout/NameandTitleOrganizationalChart"/>
    <dgm:cxn modelId="{7C8C3E2E-7E3D-4324-A8FD-1CE7322E1258}" type="presOf" srcId="{3192A2A7-949A-46B6-B86B-597DF5564A59}" destId="{DF70D6B3-AD83-48D9-87E9-4E6C8A6755F7}" srcOrd="0" destOrd="0" presId="urn:microsoft.com/office/officeart/2008/layout/NameandTitleOrganizationalChart"/>
    <dgm:cxn modelId="{F54080C1-62E8-4EBB-A1D2-4504361A2C20}" type="presOf" srcId="{44CC521C-8BBC-4906-9A27-891921B880BE}" destId="{B8BD1978-D19D-4039-A54F-927946404D0A}" srcOrd="0" destOrd="0" presId="urn:microsoft.com/office/officeart/2008/layout/NameandTitleOrganizationalChart"/>
    <dgm:cxn modelId="{15D2366E-0B52-4FB6-93F1-5012E8ABA825}" srcId="{81CE2C6C-5193-47CD-932D-3B9237A90D00}" destId="{4925C253-3719-4B6B-BA6F-7957825449D1}" srcOrd="0" destOrd="0" parTransId="{D9314801-3E63-4F63-929D-2C176E597871}" sibTransId="{D5542512-C613-4881-80D0-F2F8CA283985}"/>
    <dgm:cxn modelId="{3AA33900-16D7-4917-A1B9-5401914C485A}" type="presOf" srcId="{528A760F-99E3-4274-B71E-C003D4C2E399}" destId="{CFF43EAB-8E93-47D1-A054-7E6D977F8A51}" srcOrd="1" destOrd="0" presId="urn:microsoft.com/office/officeart/2008/layout/NameandTitleOrganizationalChart"/>
    <dgm:cxn modelId="{54823B9C-582C-4C20-A03D-D7B933D606FC}" type="presOf" srcId="{4925C253-3719-4B6B-BA6F-7957825449D1}" destId="{2E5674C0-BA8F-4C49-8152-1D0D1B094854}" srcOrd="1" destOrd="0" presId="urn:microsoft.com/office/officeart/2008/layout/NameandTitleOrganizationalChart"/>
    <dgm:cxn modelId="{E2C1572A-7DFA-4C44-997A-741DA0D553F1}" type="presOf" srcId="{AF94EF69-F714-49F6-81EB-9EBFE42255B4}" destId="{A4F90B90-F338-45B1-B3E1-0525B09FB4A8}" srcOrd="0" destOrd="0" presId="urn:microsoft.com/office/officeart/2008/layout/NameandTitleOrganizationalChart"/>
    <dgm:cxn modelId="{9DDC15DE-5BAB-44D8-B592-D52DCC9F60E9}" type="presOf" srcId="{B0AD2059-8775-4B8D-A7AA-09570B4C2FED}" destId="{F0FDBA9E-E1D0-4517-9BF7-A372EB21E657}" srcOrd="0" destOrd="0" presId="urn:microsoft.com/office/officeart/2008/layout/NameandTitleOrganizationalChart"/>
    <dgm:cxn modelId="{5C5C8AF8-C527-4C04-A391-7D89755C81FC}" type="presOf" srcId="{CFB641A7-9B0C-4F0E-9D7B-712445A74894}" destId="{C7FE4C68-569F-4FAC-9079-3A4509990011}" srcOrd="0" destOrd="0" presId="urn:microsoft.com/office/officeart/2008/layout/NameandTitleOrganizationalChart"/>
    <dgm:cxn modelId="{04DD9171-BE69-4934-9C5C-C8037140C3FD}" type="presOf" srcId="{68DFB901-8AC6-4235-9A81-DEB0F3C77050}" destId="{C9377D4A-63AB-4690-8465-8718C4C9A83B}" srcOrd="0" destOrd="0" presId="urn:microsoft.com/office/officeart/2008/layout/NameandTitleOrganizationalChart"/>
    <dgm:cxn modelId="{698A7172-6905-4B3F-9599-A883DDD40C96}" type="presOf" srcId="{B0AD2059-8775-4B8D-A7AA-09570B4C2FED}" destId="{7F06E3AC-B5E4-410D-B505-59E0B4C71FE4}" srcOrd="1" destOrd="0" presId="urn:microsoft.com/office/officeart/2008/layout/NameandTitleOrganizationalChart"/>
    <dgm:cxn modelId="{CC9C6C4D-0953-4DAC-B7A9-013ABDCAB519}" type="presOf" srcId="{81CE2C6C-5193-47CD-932D-3B9237A90D00}" destId="{07322CB6-BC89-46BD-8243-3C10A42021D9}" srcOrd="0" destOrd="0" presId="urn:microsoft.com/office/officeart/2008/layout/NameandTitleOrganizationalChart"/>
    <dgm:cxn modelId="{23046DBD-A569-49CF-9E4D-DC1D3163A3DD}" srcId="{81CE2C6C-5193-47CD-932D-3B9237A90D00}" destId="{B0AD2059-8775-4B8D-A7AA-09570B4C2FED}" srcOrd="1" destOrd="0" parTransId="{4C8788FD-ED3E-4A22-ADEC-07E342D25888}" sibTransId="{964D7BA7-CEF3-4FC6-A91E-CF33813B6FD2}"/>
    <dgm:cxn modelId="{3F992807-75FB-4C9D-AC6A-3A25F95269EE}" type="presOf" srcId="{4925C253-3719-4B6B-BA6F-7957825449D1}" destId="{2F641298-5082-4C88-B8BD-D092744AB504}" srcOrd="0" destOrd="0" presId="urn:microsoft.com/office/officeart/2008/layout/NameandTitleOrganizationalChart"/>
    <dgm:cxn modelId="{F62F5E98-A3E1-44BA-80DF-24182AC6F977}" type="presOf" srcId="{81CE2C6C-5193-47CD-932D-3B9237A90D00}" destId="{6B0D271C-8F9E-45C2-8386-B91D11E9D864}" srcOrd="1" destOrd="0" presId="urn:microsoft.com/office/officeart/2008/layout/NameandTitleOrganizationalChart"/>
    <dgm:cxn modelId="{0B0F4F1D-D140-4AAF-9BCD-4FFB60E4F0D6}" srcId="{81CE2C6C-5193-47CD-932D-3B9237A90D00}" destId="{528A760F-99E3-4274-B71E-C003D4C2E399}" srcOrd="3" destOrd="0" parTransId="{A1FEA5C9-AD7F-44DC-A898-F72A383C41FD}" sibTransId="{AF94EF69-F714-49F6-81EB-9EBFE42255B4}"/>
    <dgm:cxn modelId="{4138CA01-0F82-41D9-8E77-1D3C02DB4C63}" type="presOf" srcId="{68DFB901-8AC6-4235-9A81-DEB0F3C77050}" destId="{FAC501F8-9A5C-4D5A-8D2D-3A48CF6600A9}" srcOrd="1" destOrd="0" presId="urn:microsoft.com/office/officeart/2008/layout/NameandTitleOrganizationalChart"/>
    <dgm:cxn modelId="{BE963660-1D1C-4735-A3CF-5CAB9C49545F}" type="presOf" srcId="{528A760F-99E3-4274-B71E-C003D4C2E399}" destId="{F3C757C0-321F-4B7A-8BF8-5F4C0D28E877}" srcOrd="0" destOrd="0" presId="urn:microsoft.com/office/officeart/2008/layout/NameandTitleOrganizationalChart"/>
    <dgm:cxn modelId="{BAAE36E1-D753-43A3-8951-396503AF3611}" type="presOf" srcId="{4C8788FD-ED3E-4A22-ADEC-07E342D25888}" destId="{D7FC058C-171D-4CAC-A6B0-E1F218D48EAC}" srcOrd="0" destOrd="0" presId="urn:microsoft.com/office/officeart/2008/layout/NameandTitleOrganizationalChart"/>
    <dgm:cxn modelId="{EA1C4D23-B42C-43A8-BFFD-E29649F138D3}" type="presParOf" srcId="{C7FE4C68-569F-4FAC-9079-3A4509990011}" destId="{8565E458-EEAD-4062-871D-6E6C50657097}" srcOrd="0" destOrd="0" presId="urn:microsoft.com/office/officeart/2008/layout/NameandTitleOrganizationalChart"/>
    <dgm:cxn modelId="{1103B385-79E9-4235-B2EF-0CFE2F7C0BDB}" type="presParOf" srcId="{8565E458-EEAD-4062-871D-6E6C50657097}" destId="{25B01300-A782-4DDF-910E-706ADBBE80B0}" srcOrd="0" destOrd="0" presId="urn:microsoft.com/office/officeart/2008/layout/NameandTitleOrganizationalChart"/>
    <dgm:cxn modelId="{128A81C2-CCE9-4D59-86D3-3A5B9D21BF70}" type="presParOf" srcId="{25B01300-A782-4DDF-910E-706ADBBE80B0}" destId="{07322CB6-BC89-46BD-8243-3C10A42021D9}" srcOrd="0" destOrd="0" presId="urn:microsoft.com/office/officeart/2008/layout/NameandTitleOrganizationalChart"/>
    <dgm:cxn modelId="{D4B30744-B58A-4526-B802-7E617C4242ED}" type="presParOf" srcId="{25B01300-A782-4DDF-910E-706ADBBE80B0}" destId="{FFA63A50-43A4-40B9-BB59-933901A968F4}" srcOrd="1" destOrd="0" presId="urn:microsoft.com/office/officeart/2008/layout/NameandTitleOrganizationalChart"/>
    <dgm:cxn modelId="{7B30999F-5808-4EB7-BB3A-DB0275B8ED29}" type="presParOf" srcId="{25B01300-A782-4DDF-910E-706ADBBE80B0}" destId="{6B0D271C-8F9E-45C2-8386-B91D11E9D864}" srcOrd="2" destOrd="0" presId="urn:microsoft.com/office/officeart/2008/layout/NameandTitleOrganizationalChart"/>
    <dgm:cxn modelId="{C95971F7-FBBE-42A6-92C0-02A5B6E3D5B7}" type="presParOf" srcId="{8565E458-EEAD-4062-871D-6E6C50657097}" destId="{3D4BBE19-50F2-4E4D-A386-CFE6599D0486}" srcOrd="1" destOrd="0" presId="urn:microsoft.com/office/officeart/2008/layout/NameandTitleOrganizationalChart"/>
    <dgm:cxn modelId="{03A6DD85-1BBB-4F84-8ACD-3B8C8F2314D3}" type="presParOf" srcId="{3D4BBE19-50F2-4E4D-A386-CFE6599D0486}" destId="{E4E447B0-4F5C-46CA-AC42-4F130DE4E368}" srcOrd="0" destOrd="0" presId="urn:microsoft.com/office/officeart/2008/layout/NameandTitleOrganizationalChart"/>
    <dgm:cxn modelId="{05016701-4832-4915-9A2E-0BBF9F00556E}" type="presParOf" srcId="{3D4BBE19-50F2-4E4D-A386-CFE6599D0486}" destId="{B4568019-465C-4FD5-9442-C819B3736469}" srcOrd="1" destOrd="0" presId="urn:microsoft.com/office/officeart/2008/layout/NameandTitleOrganizationalChart"/>
    <dgm:cxn modelId="{BB386A4B-A5E4-4A0B-87FF-2D2B36C27BEB}" type="presParOf" srcId="{B4568019-465C-4FD5-9442-C819B3736469}" destId="{CDF92BBE-1AAF-40E1-921E-D6228F3DB720}" srcOrd="0" destOrd="0" presId="urn:microsoft.com/office/officeart/2008/layout/NameandTitleOrganizationalChart"/>
    <dgm:cxn modelId="{D2E4D3C2-460F-4339-8D49-A2052C371B5F}" type="presParOf" srcId="{CDF92BBE-1AAF-40E1-921E-D6228F3DB720}" destId="{2F641298-5082-4C88-B8BD-D092744AB504}" srcOrd="0" destOrd="0" presId="urn:microsoft.com/office/officeart/2008/layout/NameandTitleOrganizationalChart"/>
    <dgm:cxn modelId="{96A14427-24E7-4729-A8FB-51819D95ABA7}" type="presParOf" srcId="{CDF92BBE-1AAF-40E1-921E-D6228F3DB720}" destId="{2B351441-D24F-4698-930B-EFB3CF0F238A}" srcOrd="1" destOrd="0" presId="urn:microsoft.com/office/officeart/2008/layout/NameandTitleOrganizationalChart"/>
    <dgm:cxn modelId="{A1389F37-094D-4B53-9E29-F87E184B4EB5}" type="presParOf" srcId="{CDF92BBE-1AAF-40E1-921E-D6228F3DB720}" destId="{2E5674C0-BA8F-4C49-8152-1D0D1B094854}" srcOrd="2" destOrd="0" presId="urn:microsoft.com/office/officeart/2008/layout/NameandTitleOrganizationalChart"/>
    <dgm:cxn modelId="{788F421B-5B12-4EF6-B186-DF4355CF5F43}" type="presParOf" srcId="{B4568019-465C-4FD5-9442-C819B3736469}" destId="{96719185-8C1A-45D7-8E25-B462A3A713EB}" srcOrd="1" destOrd="0" presId="urn:microsoft.com/office/officeart/2008/layout/NameandTitleOrganizationalChart"/>
    <dgm:cxn modelId="{A11CA65F-621A-4258-9F70-E72E463253AD}" type="presParOf" srcId="{B4568019-465C-4FD5-9442-C819B3736469}" destId="{57D509C8-1C96-49A3-8EC9-35C2F0F97B41}" srcOrd="2" destOrd="0" presId="urn:microsoft.com/office/officeart/2008/layout/NameandTitleOrganizationalChart"/>
    <dgm:cxn modelId="{7DDC02A3-9B37-4A1E-84B8-59260CD16DED}" type="presParOf" srcId="{3D4BBE19-50F2-4E4D-A386-CFE6599D0486}" destId="{D7FC058C-171D-4CAC-A6B0-E1F218D48EAC}" srcOrd="2" destOrd="0" presId="urn:microsoft.com/office/officeart/2008/layout/NameandTitleOrganizationalChart"/>
    <dgm:cxn modelId="{2D87D987-40EE-4D03-91BD-6EF7DC142BED}" type="presParOf" srcId="{3D4BBE19-50F2-4E4D-A386-CFE6599D0486}" destId="{98AF89EF-E7B9-4B98-A935-DF9D6A414C5D}" srcOrd="3" destOrd="0" presId="urn:microsoft.com/office/officeart/2008/layout/NameandTitleOrganizationalChart"/>
    <dgm:cxn modelId="{4A599C1D-E96E-4680-AE86-264763BEB410}" type="presParOf" srcId="{98AF89EF-E7B9-4B98-A935-DF9D6A414C5D}" destId="{F5E5EA09-6BF1-4981-8A3F-C355C7CF5A43}" srcOrd="0" destOrd="0" presId="urn:microsoft.com/office/officeart/2008/layout/NameandTitleOrganizationalChart"/>
    <dgm:cxn modelId="{665668D7-7354-4223-A187-D0CA252FA21B}" type="presParOf" srcId="{F5E5EA09-6BF1-4981-8A3F-C355C7CF5A43}" destId="{F0FDBA9E-E1D0-4517-9BF7-A372EB21E657}" srcOrd="0" destOrd="0" presId="urn:microsoft.com/office/officeart/2008/layout/NameandTitleOrganizationalChart"/>
    <dgm:cxn modelId="{A1508452-9B31-4608-8A6F-65A38030ED19}" type="presParOf" srcId="{F5E5EA09-6BF1-4981-8A3F-C355C7CF5A43}" destId="{DB7207C0-0793-42D3-AC47-A133EB068AFA}" srcOrd="1" destOrd="0" presId="urn:microsoft.com/office/officeart/2008/layout/NameandTitleOrganizationalChart"/>
    <dgm:cxn modelId="{5A1A5A45-477B-465E-8C96-CBE6B9384FBD}" type="presParOf" srcId="{F5E5EA09-6BF1-4981-8A3F-C355C7CF5A43}" destId="{7F06E3AC-B5E4-410D-B505-59E0B4C71FE4}" srcOrd="2" destOrd="0" presId="urn:microsoft.com/office/officeart/2008/layout/NameandTitleOrganizationalChart"/>
    <dgm:cxn modelId="{80B18C80-EEE3-49B4-B5C2-A71AFA51CD10}" type="presParOf" srcId="{98AF89EF-E7B9-4B98-A935-DF9D6A414C5D}" destId="{D7A80D14-629F-47B5-93A1-813B25D8E935}" srcOrd="1" destOrd="0" presId="urn:microsoft.com/office/officeart/2008/layout/NameandTitleOrganizationalChart"/>
    <dgm:cxn modelId="{45569748-5AF8-44C5-B294-7B0955112688}" type="presParOf" srcId="{98AF89EF-E7B9-4B98-A935-DF9D6A414C5D}" destId="{5245821E-5A04-4BD9-9083-399BEA774E61}" srcOrd="2" destOrd="0" presId="urn:microsoft.com/office/officeart/2008/layout/NameandTitleOrganizationalChart"/>
    <dgm:cxn modelId="{4097DA6B-DC54-4796-9671-C1C38CB68FF7}" type="presParOf" srcId="{3D4BBE19-50F2-4E4D-A386-CFE6599D0486}" destId="{DF70D6B3-AD83-48D9-87E9-4E6C8A6755F7}" srcOrd="4" destOrd="0" presId="urn:microsoft.com/office/officeart/2008/layout/NameandTitleOrganizationalChart"/>
    <dgm:cxn modelId="{2AF55019-052D-4CED-AC28-B74A69E616FD}" type="presParOf" srcId="{3D4BBE19-50F2-4E4D-A386-CFE6599D0486}" destId="{3C8D4DB0-91C7-4F93-90CE-8AF2EEA25AFD}" srcOrd="5" destOrd="0" presId="urn:microsoft.com/office/officeart/2008/layout/NameandTitleOrganizationalChart"/>
    <dgm:cxn modelId="{1C7792EA-E6AC-4E77-BCA3-038BFCBEB4D8}" type="presParOf" srcId="{3C8D4DB0-91C7-4F93-90CE-8AF2EEA25AFD}" destId="{3BD1C628-360B-4FFE-9236-EF65D77FC5C6}" srcOrd="0" destOrd="0" presId="urn:microsoft.com/office/officeart/2008/layout/NameandTitleOrganizationalChart"/>
    <dgm:cxn modelId="{B0ADA167-5543-445B-8DD2-49E2D3AB7F64}" type="presParOf" srcId="{3BD1C628-360B-4FFE-9236-EF65D77FC5C6}" destId="{C9377D4A-63AB-4690-8465-8718C4C9A83B}" srcOrd="0" destOrd="0" presId="urn:microsoft.com/office/officeart/2008/layout/NameandTitleOrganizationalChart"/>
    <dgm:cxn modelId="{9332D181-4EDB-46D1-A9AB-B44992F43CA8}" type="presParOf" srcId="{3BD1C628-360B-4FFE-9236-EF65D77FC5C6}" destId="{B8BD1978-D19D-4039-A54F-927946404D0A}" srcOrd="1" destOrd="0" presId="urn:microsoft.com/office/officeart/2008/layout/NameandTitleOrganizationalChart"/>
    <dgm:cxn modelId="{4385B4A9-2566-46D4-A083-765C227233CA}" type="presParOf" srcId="{3BD1C628-360B-4FFE-9236-EF65D77FC5C6}" destId="{FAC501F8-9A5C-4D5A-8D2D-3A48CF6600A9}" srcOrd="2" destOrd="0" presId="urn:microsoft.com/office/officeart/2008/layout/NameandTitleOrganizationalChart"/>
    <dgm:cxn modelId="{1CB2B268-3930-407E-8771-A331CA6CA048}" type="presParOf" srcId="{3C8D4DB0-91C7-4F93-90CE-8AF2EEA25AFD}" destId="{E04A3AE1-D57D-44A5-871D-25C02769A404}" srcOrd="1" destOrd="0" presId="urn:microsoft.com/office/officeart/2008/layout/NameandTitleOrganizationalChart"/>
    <dgm:cxn modelId="{098A5994-0E2F-430A-858F-009B22003E8F}" type="presParOf" srcId="{3C8D4DB0-91C7-4F93-90CE-8AF2EEA25AFD}" destId="{B814D719-6274-4611-9A82-B139C0F47C54}" srcOrd="2" destOrd="0" presId="urn:microsoft.com/office/officeart/2008/layout/NameandTitleOrganizationalChart"/>
    <dgm:cxn modelId="{0E2693E5-324F-4371-8A0F-CFF7C1418F65}" type="presParOf" srcId="{3D4BBE19-50F2-4E4D-A386-CFE6599D0486}" destId="{C5632C4C-DC97-4A2E-8A66-7A3C8F3B7C07}" srcOrd="6" destOrd="0" presId="urn:microsoft.com/office/officeart/2008/layout/NameandTitleOrganizationalChart"/>
    <dgm:cxn modelId="{0750D9AE-04C7-412D-9F08-F0DCDC50097D}" type="presParOf" srcId="{3D4BBE19-50F2-4E4D-A386-CFE6599D0486}" destId="{8EF5928B-040B-4A56-A6DC-FC53F65CFB3A}" srcOrd="7" destOrd="0" presId="urn:microsoft.com/office/officeart/2008/layout/NameandTitleOrganizationalChart"/>
    <dgm:cxn modelId="{E04B3421-AEFE-401B-B82E-0C414FE1C5C2}" type="presParOf" srcId="{8EF5928B-040B-4A56-A6DC-FC53F65CFB3A}" destId="{F3F16C04-6236-4945-BBB1-AD65C19AF33B}" srcOrd="0" destOrd="0" presId="urn:microsoft.com/office/officeart/2008/layout/NameandTitleOrganizationalChart"/>
    <dgm:cxn modelId="{62078016-9D8E-4804-B163-2BCAA77094A2}" type="presParOf" srcId="{F3F16C04-6236-4945-BBB1-AD65C19AF33B}" destId="{F3C757C0-321F-4B7A-8BF8-5F4C0D28E877}" srcOrd="0" destOrd="0" presId="urn:microsoft.com/office/officeart/2008/layout/NameandTitleOrganizationalChart"/>
    <dgm:cxn modelId="{42B410C7-5E4C-48C2-8147-727ED834774B}" type="presParOf" srcId="{F3F16C04-6236-4945-BBB1-AD65C19AF33B}" destId="{A4F90B90-F338-45B1-B3E1-0525B09FB4A8}" srcOrd="1" destOrd="0" presId="urn:microsoft.com/office/officeart/2008/layout/NameandTitleOrganizationalChart"/>
    <dgm:cxn modelId="{581A84B9-07AD-426D-824E-B21470FAEF3B}" type="presParOf" srcId="{F3F16C04-6236-4945-BBB1-AD65C19AF33B}" destId="{CFF43EAB-8E93-47D1-A054-7E6D977F8A51}" srcOrd="2" destOrd="0" presId="urn:microsoft.com/office/officeart/2008/layout/NameandTitleOrganizationalChart"/>
    <dgm:cxn modelId="{5D4E81CD-C62F-40C0-AF4C-FD7B01919766}" type="presParOf" srcId="{8EF5928B-040B-4A56-A6DC-FC53F65CFB3A}" destId="{E11C33B3-2D8A-46A0-84C1-C4BA264B1A8E}" srcOrd="1" destOrd="0" presId="urn:microsoft.com/office/officeart/2008/layout/NameandTitleOrganizationalChart"/>
    <dgm:cxn modelId="{DAE8217B-2448-4D5E-B75C-043CC420321A}" type="presParOf" srcId="{8EF5928B-040B-4A56-A6DC-FC53F65CFB3A}" destId="{92E6EB7A-1A10-4FB0-9422-1FD8A575542D}" srcOrd="2" destOrd="0" presId="urn:microsoft.com/office/officeart/2008/layout/NameandTitleOrganizationalChart"/>
    <dgm:cxn modelId="{F7E9B616-7DA2-4E8A-8D2A-B7793D6BE48E}" type="presParOf" srcId="{8565E458-EEAD-4062-871D-6E6C50657097}" destId="{579EF60E-1D64-4963-9739-6EC42157428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8CFD7E-92E6-401B-8359-8D6C4DC5995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B0C8F728-7418-4CCA-8609-7BC3CA90EB1B}">
      <dgm:prSet phldrT="[Text]"/>
      <dgm:spPr/>
      <dgm:t>
        <a:bodyPr/>
        <a:lstStyle/>
        <a:p>
          <a:pPr algn="just" rtl="1"/>
          <a:r>
            <a:rPr lang="ar-MA" dirty="0" smtClean="0"/>
            <a:t>دلائل مرجعية خرائطية المناصب وحصيلة الكفاءة، ومخططات التدبير التوقعي، تمكن من تحديد حاجيات الادارة من الكفاءات و الموارد والاجراءات اللازم اتخادها لتغطية هذه الحاجيات</a:t>
          </a:r>
          <a:endParaRPr lang="en-US" dirty="0"/>
        </a:p>
      </dgm:t>
    </dgm:pt>
    <dgm:pt modelId="{1553E6A5-2E77-453A-AD62-1883176E79BA}" type="parTrans" cxnId="{F9B08BAE-72DF-496A-B1FC-0E0C025D5679}">
      <dgm:prSet/>
      <dgm:spPr/>
      <dgm:t>
        <a:bodyPr/>
        <a:lstStyle/>
        <a:p>
          <a:endParaRPr lang="en-US"/>
        </a:p>
      </dgm:t>
    </dgm:pt>
    <dgm:pt modelId="{C19B485E-2964-4DF2-9464-E81847720BF4}" type="sibTrans" cxnId="{F9B08BAE-72DF-496A-B1FC-0E0C025D5679}">
      <dgm:prSet/>
      <dgm:spPr/>
      <dgm:t>
        <a:bodyPr/>
        <a:lstStyle/>
        <a:p>
          <a:endParaRPr lang="en-US"/>
        </a:p>
      </dgm:t>
    </dgm:pt>
    <dgm:pt modelId="{939B0C77-53AE-4D19-A0B2-E90B556063BE}">
      <dgm:prSet phldrT="[Text]"/>
      <dgm:spPr/>
      <dgm:t>
        <a:bodyPr/>
        <a:lstStyle/>
        <a:p>
          <a:pPr algn="r" rtl="1"/>
          <a:r>
            <a:rPr lang="ar-MA" dirty="0" smtClean="0"/>
            <a:t>اطار تعاقدي قائم على تحقيق النتائج عند اسناد مهام المسؤولين </a:t>
          </a:r>
          <a:endParaRPr lang="en-US" dirty="0"/>
        </a:p>
      </dgm:t>
    </dgm:pt>
    <dgm:pt modelId="{9A91AD7A-688D-427D-9F6C-C8E43203FCF9}" type="parTrans" cxnId="{E7D919FF-38EA-403B-B2C0-3B5E6F5D48AF}">
      <dgm:prSet/>
      <dgm:spPr/>
      <dgm:t>
        <a:bodyPr/>
        <a:lstStyle/>
        <a:p>
          <a:endParaRPr lang="en-US"/>
        </a:p>
      </dgm:t>
    </dgm:pt>
    <dgm:pt modelId="{5D1BCCE0-A100-45E0-97C7-2D7BA9B45900}" type="sibTrans" cxnId="{E7D919FF-38EA-403B-B2C0-3B5E6F5D48AF}">
      <dgm:prSet/>
      <dgm:spPr/>
      <dgm:t>
        <a:bodyPr/>
        <a:lstStyle/>
        <a:p>
          <a:endParaRPr lang="en-US"/>
        </a:p>
      </dgm:t>
    </dgm:pt>
    <dgm:pt modelId="{D5523C59-20AE-4115-ABCA-9005F21552BC}">
      <dgm:prSet phldrT="[Text]"/>
      <dgm:spPr/>
      <dgm:t>
        <a:bodyPr/>
        <a:lstStyle/>
        <a:p>
          <a:pPr algn="r" rtl="1"/>
          <a:r>
            <a:rPr lang="ar-MA" dirty="0" smtClean="0"/>
            <a:t>مخططات تطوير الاداء وتحفيز الموارد البشرية </a:t>
          </a:r>
          <a:endParaRPr lang="en-US" dirty="0"/>
        </a:p>
      </dgm:t>
    </dgm:pt>
    <dgm:pt modelId="{99F4D6C0-C67E-4AD8-AA92-5B55A737827B}" type="parTrans" cxnId="{05538799-A314-4951-ADE4-BC098E7CDF82}">
      <dgm:prSet/>
      <dgm:spPr/>
      <dgm:t>
        <a:bodyPr/>
        <a:lstStyle/>
        <a:p>
          <a:endParaRPr lang="en-US"/>
        </a:p>
      </dgm:t>
    </dgm:pt>
    <dgm:pt modelId="{9772232D-B381-4B26-A547-EEA3E36784DF}" type="sibTrans" cxnId="{05538799-A314-4951-ADE4-BC098E7CDF82}">
      <dgm:prSet/>
      <dgm:spPr/>
      <dgm:t>
        <a:bodyPr/>
        <a:lstStyle/>
        <a:p>
          <a:endParaRPr lang="en-US"/>
        </a:p>
      </dgm:t>
    </dgm:pt>
    <dgm:pt modelId="{DF81241A-3CEE-4C74-856B-6E181AD550F9}">
      <dgm:prSet phldrT="[Text]"/>
      <dgm:spPr/>
      <dgm:t>
        <a:bodyPr/>
        <a:lstStyle/>
        <a:p>
          <a:pPr algn="r"/>
          <a:r>
            <a:rPr lang="ar-MA" dirty="0" smtClean="0"/>
            <a:t>توفير بنية ملائمة لعمل الموارد البشرية</a:t>
          </a:r>
          <a:endParaRPr lang="en-US" dirty="0"/>
        </a:p>
      </dgm:t>
    </dgm:pt>
    <dgm:pt modelId="{B83C4D70-E2E0-4D20-BB71-826C436C8B13}" type="parTrans" cxnId="{50BAFA9C-A7F3-442C-889C-8A9C008BC209}">
      <dgm:prSet/>
      <dgm:spPr/>
      <dgm:t>
        <a:bodyPr/>
        <a:lstStyle/>
        <a:p>
          <a:endParaRPr lang="en-US"/>
        </a:p>
      </dgm:t>
    </dgm:pt>
    <dgm:pt modelId="{63670D98-F0B0-44D2-9F7F-F16BC94D7DBB}" type="sibTrans" cxnId="{50BAFA9C-A7F3-442C-889C-8A9C008BC209}">
      <dgm:prSet/>
      <dgm:spPr/>
      <dgm:t>
        <a:bodyPr/>
        <a:lstStyle/>
        <a:p>
          <a:endParaRPr lang="en-US"/>
        </a:p>
      </dgm:t>
    </dgm:pt>
    <dgm:pt modelId="{48F2257D-8DFB-45B8-B807-722E81F9B00D}">
      <dgm:prSet phldrT="[Text]"/>
      <dgm:spPr/>
      <dgm:t>
        <a:bodyPr/>
        <a:lstStyle/>
        <a:p>
          <a:pPr algn="r" rtl="1"/>
          <a:r>
            <a:rPr lang="ar-MA" dirty="0" smtClean="0"/>
            <a:t>اليات استقطاب الكفاءات الملائمة لاحتياجات الادارة </a:t>
          </a:r>
          <a:endParaRPr lang="en-US" dirty="0"/>
        </a:p>
      </dgm:t>
    </dgm:pt>
    <dgm:pt modelId="{8D6B7D4C-ED23-45ED-A3FF-83E7169C6B02}" type="parTrans" cxnId="{A18EF460-8B34-4A0F-86E8-564D293D894D}">
      <dgm:prSet/>
      <dgm:spPr/>
      <dgm:t>
        <a:bodyPr/>
        <a:lstStyle/>
        <a:p>
          <a:endParaRPr lang="en-US"/>
        </a:p>
      </dgm:t>
    </dgm:pt>
    <dgm:pt modelId="{B7D7A2FD-A24D-4B64-9964-440DDEC12D5D}" type="sibTrans" cxnId="{A18EF460-8B34-4A0F-86E8-564D293D894D}">
      <dgm:prSet/>
      <dgm:spPr/>
      <dgm:t>
        <a:bodyPr/>
        <a:lstStyle/>
        <a:p>
          <a:endParaRPr lang="en-US"/>
        </a:p>
      </dgm:t>
    </dgm:pt>
    <dgm:pt modelId="{0C43562A-2EFF-4950-B42A-089C832BA5C9}" type="pres">
      <dgm:prSet presAssocID="{E18CFD7E-92E6-401B-8359-8D6C4DC59957}" presName="outerComposite" presStyleCnt="0">
        <dgm:presLayoutVars>
          <dgm:chMax val="5"/>
          <dgm:dir/>
          <dgm:resizeHandles val="exact"/>
        </dgm:presLayoutVars>
      </dgm:prSet>
      <dgm:spPr/>
      <dgm:t>
        <a:bodyPr/>
        <a:lstStyle/>
        <a:p>
          <a:endParaRPr lang="fr-FR"/>
        </a:p>
      </dgm:t>
    </dgm:pt>
    <dgm:pt modelId="{32D9C690-0EF6-4DCC-B64D-5AAD1EE3F0BB}" type="pres">
      <dgm:prSet presAssocID="{E18CFD7E-92E6-401B-8359-8D6C4DC59957}" presName="dummyMaxCanvas" presStyleCnt="0">
        <dgm:presLayoutVars/>
      </dgm:prSet>
      <dgm:spPr/>
    </dgm:pt>
    <dgm:pt modelId="{C6CE1B52-B17F-4BAD-B1D1-52CD810F305B}" type="pres">
      <dgm:prSet presAssocID="{E18CFD7E-92E6-401B-8359-8D6C4DC59957}" presName="FiveNodes_1" presStyleLbl="node1" presStyleIdx="0" presStyleCnt="5" custLinFactNeighborX="26383" custLinFactNeighborY="7518">
        <dgm:presLayoutVars>
          <dgm:bulletEnabled val="1"/>
        </dgm:presLayoutVars>
      </dgm:prSet>
      <dgm:spPr/>
      <dgm:t>
        <a:bodyPr/>
        <a:lstStyle/>
        <a:p>
          <a:endParaRPr lang="en-US"/>
        </a:p>
      </dgm:t>
    </dgm:pt>
    <dgm:pt modelId="{9ED60F37-EBB3-406B-BF6A-BAC0330BA14E}" type="pres">
      <dgm:prSet presAssocID="{E18CFD7E-92E6-401B-8359-8D6C4DC59957}" presName="FiveNodes_2" presStyleLbl="node1" presStyleIdx="1" presStyleCnt="5" custLinFactNeighborX="16190" custLinFactNeighborY="5012">
        <dgm:presLayoutVars>
          <dgm:bulletEnabled val="1"/>
        </dgm:presLayoutVars>
      </dgm:prSet>
      <dgm:spPr/>
      <dgm:t>
        <a:bodyPr/>
        <a:lstStyle/>
        <a:p>
          <a:endParaRPr lang="en-US"/>
        </a:p>
      </dgm:t>
    </dgm:pt>
    <dgm:pt modelId="{D81BD69B-F558-4466-87C4-1D2E0EC76158}" type="pres">
      <dgm:prSet presAssocID="{E18CFD7E-92E6-401B-8359-8D6C4DC59957}" presName="FiveNodes_3" presStyleLbl="node1" presStyleIdx="2" presStyleCnt="5" custLinFactNeighborX="3569" custLinFactNeighborY="0">
        <dgm:presLayoutVars>
          <dgm:bulletEnabled val="1"/>
        </dgm:presLayoutVars>
      </dgm:prSet>
      <dgm:spPr/>
      <dgm:t>
        <a:bodyPr/>
        <a:lstStyle/>
        <a:p>
          <a:endParaRPr lang="fr-FR"/>
        </a:p>
      </dgm:t>
    </dgm:pt>
    <dgm:pt modelId="{28DEC9C6-4536-4A45-BC25-2519C26EAAB3}" type="pres">
      <dgm:prSet presAssocID="{E18CFD7E-92E6-401B-8359-8D6C4DC59957}" presName="FiveNodes_4" presStyleLbl="node1" presStyleIdx="3" presStyleCnt="5" custLinFactNeighborX="-7266" custLinFactNeighborY="-1253">
        <dgm:presLayoutVars>
          <dgm:bulletEnabled val="1"/>
        </dgm:presLayoutVars>
      </dgm:prSet>
      <dgm:spPr/>
      <dgm:t>
        <a:bodyPr/>
        <a:lstStyle/>
        <a:p>
          <a:endParaRPr lang="en-US"/>
        </a:p>
      </dgm:t>
    </dgm:pt>
    <dgm:pt modelId="{02E6E3AA-4E75-4A68-A8BA-3C2B2CF9176D}" type="pres">
      <dgm:prSet presAssocID="{E18CFD7E-92E6-401B-8359-8D6C4DC59957}" presName="FiveNodes_5" presStyleLbl="node1" presStyleIdx="4" presStyleCnt="5" custLinFactNeighborX="-20031" custLinFactNeighborY="-2506">
        <dgm:presLayoutVars>
          <dgm:bulletEnabled val="1"/>
        </dgm:presLayoutVars>
      </dgm:prSet>
      <dgm:spPr/>
      <dgm:t>
        <a:bodyPr/>
        <a:lstStyle/>
        <a:p>
          <a:endParaRPr lang="fr-FR"/>
        </a:p>
      </dgm:t>
    </dgm:pt>
    <dgm:pt modelId="{1F615014-496F-4659-AC77-EC9999BED1BE}" type="pres">
      <dgm:prSet presAssocID="{E18CFD7E-92E6-401B-8359-8D6C4DC59957}" presName="FiveConn_1-2" presStyleLbl="fgAccFollowNode1" presStyleIdx="0" presStyleCnt="4" custLinFactX="139274" custLinFactNeighborX="200000" custLinFactNeighborY="17349">
        <dgm:presLayoutVars>
          <dgm:bulletEnabled val="1"/>
        </dgm:presLayoutVars>
      </dgm:prSet>
      <dgm:spPr/>
      <dgm:t>
        <a:bodyPr/>
        <a:lstStyle/>
        <a:p>
          <a:endParaRPr lang="fr-FR"/>
        </a:p>
      </dgm:t>
    </dgm:pt>
    <dgm:pt modelId="{25E12707-1973-4723-97E3-9A25CC9D598A}" type="pres">
      <dgm:prSet presAssocID="{E18CFD7E-92E6-401B-8359-8D6C4DC59957}" presName="FiveConn_2-3" presStyleLbl="fgAccFollowNode1" presStyleIdx="1" presStyleCnt="4" custLinFactX="54216" custLinFactNeighborX="100000" custLinFactNeighborY="5782">
        <dgm:presLayoutVars>
          <dgm:bulletEnabled val="1"/>
        </dgm:presLayoutVars>
      </dgm:prSet>
      <dgm:spPr/>
      <dgm:t>
        <a:bodyPr/>
        <a:lstStyle/>
        <a:p>
          <a:endParaRPr lang="fr-FR"/>
        </a:p>
      </dgm:t>
    </dgm:pt>
    <dgm:pt modelId="{204F6214-2940-45BC-865C-594EDF393B6F}" type="pres">
      <dgm:prSet presAssocID="{E18CFD7E-92E6-401B-8359-8D6C4DC59957}" presName="FiveConn_3-4" presStyleLbl="fgAccFollowNode1" presStyleIdx="2" presStyleCnt="4" custLinFactNeighborX="-13494" custLinFactNeighborY="7711">
        <dgm:presLayoutVars>
          <dgm:bulletEnabled val="1"/>
        </dgm:presLayoutVars>
      </dgm:prSet>
      <dgm:spPr/>
      <dgm:t>
        <a:bodyPr/>
        <a:lstStyle/>
        <a:p>
          <a:endParaRPr lang="fr-FR"/>
        </a:p>
      </dgm:t>
    </dgm:pt>
    <dgm:pt modelId="{17DD15E2-0110-489A-903F-3039FDB2F190}" type="pres">
      <dgm:prSet presAssocID="{E18CFD7E-92E6-401B-8359-8D6C4DC59957}" presName="FiveConn_4-5" presStyleLbl="fgAccFollowNode1" presStyleIdx="3" presStyleCnt="4" custLinFactX="-100000" custLinFactNeighborX="-108191" custLinFactNeighborY="3855">
        <dgm:presLayoutVars>
          <dgm:bulletEnabled val="1"/>
        </dgm:presLayoutVars>
      </dgm:prSet>
      <dgm:spPr/>
      <dgm:t>
        <a:bodyPr/>
        <a:lstStyle/>
        <a:p>
          <a:endParaRPr lang="fr-FR"/>
        </a:p>
      </dgm:t>
    </dgm:pt>
    <dgm:pt modelId="{9E05E2B8-301F-45E0-926F-8D500322A3EB}" type="pres">
      <dgm:prSet presAssocID="{E18CFD7E-92E6-401B-8359-8D6C4DC59957}" presName="FiveNodes_1_text" presStyleLbl="node1" presStyleIdx="4" presStyleCnt="5">
        <dgm:presLayoutVars>
          <dgm:bulletEnabled val="1"/>
        </dgm:presLayoutVars>
      </dgm:prSet>
      <dgm:spPr/>
      <dgm:t>
        <a:bodyPr/>
        <a:lstStyle/>
        <a:p>
          <a:endParaRPr lang="en-US"/>
        </a:p>
      </dgm:t>
    </dgm:pt>
    <dgm:pt modelId="{93ADE6F5-1C83-4B18-8A54-EDE0F08919A4}" type="pres">
      <dgm:prSet presAssocID="{E18CFD7E-92E6-401B-8359-8D6C4DC59957}" presName="FiveNodes_2_text" presStyleLbl="node1" presStyleIdx="4" presStyleCnt="5">
        <dgm:presLayoutVars>
          <dgm:bulletEnabled val="1"/>
        </dgm:presLayoutVars>
      </dgm:prSet>
      <dgm:spPr/>
      <dgm:t>
        <a:bodyPr/>
        <a:lstStyle/>
        <a:p>
          <a:endParaRPr lang="en-US"/>
        </a:p>
      </dgm:t>
    </dgm:pt>
    <dgm:pt modelId="{91CEE88B-2EB0-4071-9A0B-B0692AB5B062}" type="pres">
      <dgm:prSet presAssocID="{E18CFD7E-92E6-401B-8359-8D6C4DC59957}" presName="FiveNodes_3_text" presStyleLbl="node1" presStyleIdx="4" presStyleCnt="5">
        <dgm:presLayoutVars>
          <dgm:bulletEnabled val="1"/>
        </dgm:presLayoutVars>
      </dgm:prSet>
      <dgm:spPr/>
      <dgm:t>
        <a:bodyPr/>
        <a:lstStyle/>
        <a:p>
          <a:endParaRPr lang="fr-FR"/>
        </a:p>
      </dgm:t>
    </dgm:pt>
    <dgm:pt modelId="{FAF41335-C35F-46D5-817A-E6F0D9408610}" type="pres">
      <dgm:prSet presAssocID="{E18CFD7E-92E6-401B-8359-8D6C4DC59957}" presName="FiveNodes_4_text" presStyleLbl="node1" presStyleIdx="4" presStyleCnt="5">
        <dgm:presLayoutVars>
          <dgm:bulletEnabled val="1"/>
        </dgm:presLayoutVars>
      </dgm:prSet>
      <dgm:spPr/>
      <dgm:t>
        <a:bodyPr/>
        <a:lstStyle/>
        <a:p>
          <a:endParaRPr lang="en-US"/>
        </a:p>
      </dgm:t>
    </dgm:pt>
    <dgm:pt modelId="{03C6A291-F483-4E58-9C9C-E38C36F7FF8D}" type="pres">
      <dgm:prSet presAssocID="{E18CFD7E-92E6-401B-8359-8D6C4DC59957}" presName="FiveNodes_5_text" presStyleLbl="node1" presStyleIdx="4" presStyleCnt="5">
        <dgm:presLayoutVars>
          <dgm:bulletEnabled val="1"/>
        </dgm:presLayoutVars>
      </dgm:prSet>
      <dgm:spPr/>
      <dgm:t>
        <a:bodyPr/>
        <a:lstStyle/>
        <a:p>
          <a:endParaRPr lang="fr-FR"/>
        </a:p>
      </dgm:t>
    </dgm:pt>
  </dgm:ptLst>
  <dgm:cxnLst>
    <dgm:cxn modelId="{84B16018-E69E-4FDB-8EDF-765E4B0B320D}" type="presOf" srcId="{B0C8F728-7418-4CCA-8609-7BC3CA90EB1B}" destId="{9E05E2B8-301F-45E0-926F-8D500322A3EB}" srcOrd="1" destOrd="0" presId="urn:microsoft.com/office/officeart/2005/8/layout/vProcess5"/>
    <dgm:cxn modelId="{05538799-A314-4951-ADE4-BC098E7CDF82}" srcId="{E18CFD7E-92E6-401B-8359-8D6C4DC59957}" destId="{D5523C59-20AE-4115-ABCA-9005F21552BC}" srcOrd="2" destOrd="0" parTransId="{99F4D6C0-C67E-4AD8-AA92-5B55A737827B}" sibTransId="{9772232D-B381-4B26-A547-EEA3E36784DF}"/>
    <dgm:cxn modelId="{A18EF460-8B34-4A0F-86E8-564D293D894D}" srcId="{E18CFD7E-92E6-401B-8359-8D6C4DC59957}" destId="{48F2257D-8DFB-45B8-B807-722E81F9B00D}" srcOrd="3" destOrd="0" parTransId="{8D6B7D4C-ED23-45ED-A3FF-83E7169C6B02}" sibTransId="{B7D7A2FD-A24D-4B64-9964-440DDEC12D5D}"/>
    <dgm:cxn modelId="{EC2F4802-BBF3-4A36-9E50-7930A5E7E8A3}" type="presOf" srcId="{DF81241A-3CEE-4C74-856B-6E181AD550F9}" destId="{03C6A291-F483-4E58-9C9C-E38C36F7FF8D}" srcOrd="1" destOrd="0" presId="urn:microsoft.com/office/officeart/2005/8/layout/vProcess5"/>
    <dgm:cxn modelId="{2DAC61DA-7315-4C9D-9BA4-03E1EC7EC8F6}" type="presOf" srcId="{939B0C77-53AE-4D19-A0B2-E90B556063BE}" destId="{93ADE6F5-1C83-4B18-8A54-EDE0F08919A4}" srcOrd="1" destOrd="0" presId="urn:microsoft.com/office/officeart/2005/8/layout/vProcess5"/>
    <dgm:cxn modelId="{738D9CF7-4C9A-469D-A8BB-BA26AC669D1E}" type="presOf" srcId="{D5523C59-20AE-4115-ABCA-9005F21552BC}" destId="{D81BD69B-F558-4466-87C4-1D2E0EC76158}" srcOrd="0" destOrd="0" presId="urn:microsoft.com/office/officeart/2005/8/layout/vProcess5"/>
    <dgm:cxn modelId="{F1CFC3A7-A26C-40A5-B5E3-7AD9AE581F62}" type="presOf" srcId="{B0C8F728-7418-4CCA-8609-7BC3CA90EB1B}" destId="{C6CE1B52-B17F-4BAD-B1D1-52CD810F305B}" srcOrd="0" destOrd="0" presId="urn:microsoft.com/office/officeart/2005/8/layout/vProcess5"/>
    <dgm:cxn modelId="{0C4B4676-5789-4D9F-8927-3FA94940C258}" type="presOf" srcId="{E18CFD7E-92E6-401B-8359-8D6C4DC59957}" destId="{0C43562A-2EFF-4950-B42A-089C832BA5C9}" srcOrd="0" destOrd="0" presId="urn:microsoft.com/office/officeart/2005/8/layout/vProcess5"/>
    <dgm:cxn modelId="{992E15BE-1DFB-49A6-9E8D-35A9FA3A8E46}" type="presOf" srcId="{48F2257D-8DFB-45B8-B807-722E81F9B00D}" destId="{28DEC9C6-4536-4A45-BC25-2519C26EAAB3}" srcOrd="0" destOrd="0" presId="urn:microsoft.com/office/officeart/2005/8/layout/vProcess5"/>
    <dgm:cxn modelId="{D785F843-635F-482B-AEF6-801F9230CD15}" type="presOf" srcId="{D5523C59-20AE-4115-ABCA-9005F21552BC}" destId="{91CEE88B-2EB0-4071-9A0B-B0692AB5B062}" srcOrd="1" destOrd="0" presId="urn:microsoft.com/office/officeart/2005/8/layout/vProcess5"/>
    <dgm:cxn modelId="{50BAFA9C-A7F3-442C-889C-8A9C008BC209}" srcId="{E18CFD7E-92E6-401B-8359-8D6C4DC59957}" destId="{DF81241A-3CEE-4C74-856B-6E181AD550F9}" srcOrd="4" destOrd="0" parTransId="{B83C4D70-E2E0-4D20-BB71-826C436C8B13}" sibTransId="{63670D98-F0B0-44D2-9F7F-F16BC94D7DBB}"/>
    <dgm:cxn modelId="{C27E8A38-1637-4489-8FBD-FE84355D48E6}" type="presOf" srcId="{9772232D-B381-4B26-A547-EEA3E36784DF}" destId="{204F6214-2940-45BC-865C-594EDF393B6F}" srcOrd="0" destOrd="0" presId="urn:microsoft.com/office/officeart/2005/8/layout/vProcess5"/>
    <dgm:cxn modelId="{C6A067E5-E6F3-4CE4-8304-0B22D92FD20C}" type="presOf" srcId="{939B0C77-53AE-4D19-A0B2-E90B556063BE}" destId="{9ED60F37-EBB3-406B-BF6A-BAC0330BA14E}" srcOrd="0" destOrd="0" presId="urn:microsoft.com/office/officeart/2005/8/layout/vProcess5"/>
    <dgm:cxn modelId="{411F760D-8CAC-4872-9406-178465905494}" type="presOf" srcId="{C19B485E-2964-4DF2-9464-E81847720BF4}" destId="{1F615014-496F-4659-AC77-EC9999BED1BE}" srcOrd="0" destOrd="0" presId="urn:microsoft.com/office/officeart/2005/8/layout/vProcess5"/>
    <dgm:cxn modelId="{F9B08BAE-72DF-496A-B1FC-0E0C025D5679}" srcId="{E18CFD7E-92E6-401B-8359-8D6C4DC59957}" destId="{B0C8F728-7418-4CCA-8609-7BC3CA90EB1B}" srcOrd="0" destOrd="0" parTransId="{1553E6A5-2E77-453A-AD62-1883176E79BA}" sibTransId="{C19B485E-2964-4DF2-9464-E81847720BF4}"/>
    <dgm:cxn modelId="{BB21232D-D1CE-4A91-9059-0F63B0B7FE65}" type="presOf" srcId="{B7D7A2FD-A24D-4B64-9964-440DDEC12D5D}" destId="{17DD15E2-0110-489A-903F-3039FDB2F190}" srcOrd="0" destOrd="0" presId="urn:microsoft.com/office/officeart/2005/8/layout/vProcess5"/>
    <dgm:cxn modelId="{0A97EF21-AE72-4A95-BCE0-284B4FEA4267}" type="presOf" srcId="{DF81241A-3CEE-4C74-856B-6E181AD550F9}" destId="{02E6E3AA-4E75-4A68-A8BA-3C2B2CF9176D}" srcOrd="0" destOrd="0" presId="urn:microsoft.com/office/officeart/2005/8/layout/vProcess5"/>
    <dgm:cxn modelId="{9FA6B391-F09D-413E-917B-038AE5CAE6C8}" type="presOf" srcId="{48F2257D-8DFB-45B8-B807-722E81F9B00D}" destId="{FAF41335-C35F-46D5-817A-E6F0D9408610}" srcOrd="1" destOrd="0" presId="urn:microsoft.com/office/officeart/2005/8/layout/vProcess5"/>
    <dgm:cxn modelId="{071AE210-231D-43DE-8247-B7DF5962052C}" type="presOf" srcId="{5D1BCCE0-A100-45E0-97C7-2D7BA9B45900}" destId="{25E12707-1973-4723-97E3-9A25CC9D598A}" srcOrd="0" destOrd="0" presId="urn:microsoft.com/office/officeart/2005/8/layout/vProcess5"/>
    <dgm:cxn modelId="{E7D919FF-38EA-403B-B2C0-3B5E6F5D48AF}" srcId="{E18CFD7E-92E6-401B-8359-8D6C4DC59957}" destId="{939B0C77-53AE-4D19-A0B2-E90B556063BE}" srcOrd="1" destOrd="0" parTransId="{9A91AD7A-688D-427D-9F6C-C8E43203FCF9}" sibTransId="{5D1BCCE0-A100-45E0-97C7-2D7BA9B45900}"/>
    <dgm:cxn modelId="{A6DA2962-D573-4059-A8C1-E274FDF90A2F}" type="presParOf" srcId="{0C43562A-2EFF-4950-B42A-089C832BA5C9}" destId="{32D9C690-0EF6-4DCC-B64D-5AAD1EE3F0BB}" srcOrd="0" destOrd="0" presId="urn:microsoft.com/office/officeart/2005/8/layout/vProcess5"/>
    <dgm:cxn modelId="{F0B52E31-70B7-49AC-BF9A-4C37BCA4DC53}" type="presParOf" srcId="{0C43562A-2EFF-4950-B42A-089C832BA5C9}" destId="{C6CE1B52-B17F-4BAD-B1D1-52CD810F305B}" srcOrd="1" destOrd="0" presId="urn:microsoft.com/office/officeart/2005/8/layout/vProcess5"/>
    <dgm:cxn modelId="{755D254A-D7B4-40DF-916E-5767249F8E20}" type="presParOf" srcId="{0C43562A-2EFF-4950-B42A-089C832BA5C9}" destId="{9ED60F37-EBB3-406B-BF6A-BAC0330BA14E}" srcOrd="2" destOrd="0" presId="urn:microsoft.com/office/officeart/2005/8/layout/vProcess5"/>
    <dgm:cxn modelId="{6ED6E6F7-2A42-4AD7-9616-3E4B520417DD}" type="presParOf" srcId="{0C43562A-2EFF-4950-B42A-089C832BA5C9}" destId="{D81BD69B-F558-4466-87C4-1D2E0EC76158}" srcOrd="3" destOrd="0" presId="urn:microsoft.com/office/officeart/2005/8/layout/vProcess5"/>
    <dgm:cxn modelId="{F0EB9ECD-7FF0-439D-86E8-5FA672535F5F}" type="presParOf" srcId="{0C43562A-2EFF-4950-B42A-089C832BA5C9}" destId="{28DEC9C6-4536-4A45-BC25-2519C26EAAB3}" srcOrd="4" destOrd="0" presId="urn:microsoft.com/office/officeart/2005/8/layout/vProcess5"/>
    <dgm:cxn modelId="{65F8877C-FC26-4D62-9C46-B4BF10456813}" type="presParOf" srcId="{0C43562A-2EFF-4950-B42A-089C832BA5C9}" destId="{02E6E3AA-4E75-4A68-A8BA-3C2B2CF9176D}" srcOrd="5" destOrd="0" presId="urn:microsoft.com/office/officeart/2005/8/layout/vProcess5"/>
    <dgm:cxn modelId="{10249429-8EFF-4AEC-A1E5-10D0591046C3}" type="presParOf" srcId="{0C43562A-2EFF-4950-B42A-089C832BA5C9}" destId="{1F615014-496F-4659-AC77-EC9999BED1BE}" srcOrd="6" destOrd="0" presId="urn:microsoft.com/office/officeart/2005/8/layout/vProcess5"/>
    <dgm:cxn modelId="{E313D5AB-6A84-4CF6-A66B-C1731594E0A9}" type="presParOf" srcId="{0C43562A-2EFF-4950-B42A-089C832BA5C9}" destId="{25E12707-1973-4723-97E3-9A25CC9D598A}" srcOrd="7" destOrd="0" presId="urn:microsoft.com/office/officeart/2005/8/layout/vProcess5"/>
    <dgm:cxn modelId="{46BAEA17-3353-425C-AC71-3BAB42FE39E9}" type="presParOf" srcId="{0C43562A-2EFF-4950-B42A-089C832BA5C9}" destId="{204F6214-2940-45BC-865C-594EDF393B6F}" srcOrd="8" destOrd="0" presId="urn:microsoft.com/office/officeart/2005/8/layout/vProcess5"/>
    <dgm:cxn modelId="{961757B2-2F7A-45DA-A4F1-FBBE2E18669F}" type="presParOf" srcId="{0C43562A-2EFF-4950-B42A-089C832BA5C9}" destId="{17DD15E2-0110-489A-903F-3039FDB2F190}" srcOrd="9" destOrd="0" presId="urn:microsoft.com/office/officeart/2005/8/layout/vProcess5"/>
    <dgm:cxn modelId="{9131A59C-E48C-4DD8-88E6-C8A841D68C37}" type="presParOf" srcId="{0C43562A-2EFF-4950-B42A-089C832BA5C9}" destId="{9E05E2B8-301F-45E0-926F-8D500322A3EB}" srcOrd="10" destOrd="0" presId="urn:microsoft.com/office/officeart/2005/8/layout/vProcess5"/>
    <dgm:cxn modelId="{B2BC2888-4D67-4B5D-BDFA-C6806C90AE24}" type="presParOf" srcId="{0C43562A-2EFF-4950-B42A-089C832BA5C9}" destId="{93ADE6F5-1C83-4B18-8A54-EDE0F08919A4}" srcOrd="11" destOrd="0" presId="urn:microsoft.com/office/officeart/2005/8/layout/vProcess5"/>
    <dgm:cxn modelId="{CD1FE150-922D-456E-918A-5808E003C5D9}" type="presParOf" srcId="{0C43562A-2EFF-4950-B42A-089C832BA5C9}" destId="{91CEE88B-2EB0-4071-9A0B-B0692AB5B062}" srcOrd="12" destOrd="0" presId="urn:microsoft.com/office/officeart/2005/8/layout/vProcess5"/>
    <dgm:cxn modelId="{A582470E-FF03-43E9-940F-449013912890}" type="presParOf" srcId="{0C43562A-2EFF-4950-B42A-089C832BA5C9}" destId="{FAF41335-C35F-46D5-817A-E6F0D9408610}" srcOrd="13" destOrd="0" presId="urn:microsoft.com/office/officeart/2005/8/layout/vProcess5"/>
    <dgm:cxn modelId="{D99F18EB-9346-4029-8A2C-9214083DA32F}" type="presParOf" srcId="{0C43562A-2EFF-4950-B42A-089C832BA5C9}" destId="{03C6A291-F483-4E58-9C9C-E38C36F7FF8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8CFD7E-92E6-401B-8359-8D6C4DC5995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112958B1-4B67-4FBD-957A-F4433D6E5A0D}">
      <dgm:prSet/>
      <dgm:spPr/>
      <dgm:t>
        <a:bodyPr/>
        <a:lstStyle/>
        <a:p>
          <a:pPr algn="r" rtl="1"/>
          <a:r>
            <a:rPr lang="ar-MA" dirty="0" smtClean="0"/>
            <a:t>اعتماد نتائج التقيم في تحفيز الموارد البشرية وتأهيلها ومحاسبتها</a:t>
          </a:r>
          <a:endParaRPr lang="en-US" dirty="0"/>
        </a:p>
      </dgm:t>
    </dgm:pt>
    <dgm:pt modelId="{7EDA51ED-2546-4407-A18F-9876ED250FCE}" type="parTrans" cxnId="{F961AED6-93D6-4726-A726-3B04F0B56291}">
      <dgm:prSet/>
      <dgm:spPr/>
      <dgm:t>
        <a:bodyPr/>
        <a:lstStyle/>
        <a:p>
          <a:endParaRPr lang="en-US"/>
        </a:p>
      </dgm:t>
    </dgm:pt>
    <dgm:pt modelId="{63755F9F-507C-4D08-ACFB-525ED2B0D68C}" type="sibTrans" cxnId="{F961AED6-93D6-4726-A726-3B04F0B56291}">
      <dgm:prSet/>
      <dgm:spPr/>
      <dgm:t>
        <a:bodyPr/>
        <a:lstStyle/>
        <a:p>
          <a:endParaRPr lang="en-US"/>
        </a:p>
      </dgm:t>
    </dgm:pt>
    <dgm:pt modelId="{49CAA788-FC7A-4FBD-A2B1-8387DA2A28D9}">
      <dgm:prSet/>
      <dgm:spPr/>
      <dgm:t>
        <a:bodyPr/>
        <a:lstStyle/>
        <a:p>
          <a:pPr algn="just" rtl="1"/>
          <a:r>
            <a:rPr lang="ar-MA" dirty="0" smtClean="0"/>
            <a:t>اتخاذ التدابير اللازمة لتطوير وتقوية الموارد البشرية عبر برامج منتظمة للتكوين، وذلك بناءا على مخططات التدبير التوقعي</a:t>
          </a:r>
          <a:endParaRPr lang="en-US" dirty="0"/>
        </a:p>
      </dgm:t>
    </dgm:pt>
    <dgm:pt modelId="{61908465-AC99-4E49-9F22-1D8F9772DFD1}" type="parTrans" cxnId="{A110F277-AED6-406A-B8CF-539D6F0B5612}">
      <dgm:prSet/>
      <dgm:spPr/>
      <dgm:t>
        <a:bodyPr/>
        <a:lstStyle/>
        <a:p>
          <a:endParaRPr lang="en-US"/>
        </a:p>
      </dgm:t>
    </dgm:pt>
    <dgm:pt modelId="{9CD94888-B5D9-4B78-ACC4-6B7EBF271E01}" type="sibTrans" cxnId="{A110F277-AED6-406A-B8CF-539D6F0B5612}">
      <dgm:prSet/>
      <dgm:spPr/>
      <dgm:t>
        <a:bodyPr/>
        <a:lstStyle/>
        <a:p>
          <a:endParaRPr lang="en-US"/>
        </a:p>
      </dgm:t>
    </dgm:pt>
    <dgm:pt modelId="{84C90671-D5B0-4E5A-89BB-61131E59911A}">
      <dgm:prSet/>
      <dgm:spPr/>
      <dgm:t>
        <a:bodyPr/>
        <a:lstStyle/>
        <a:p>
          <a:pPr algn="just" rtl="1"/>
          <a:r>
            <a:rPr lang="ar-MA" dirty="0" smtClean="0"/>
            <a:t>العمل على اعداد اطر قيادية كفاة من خلال احداث مشاتل للكفاءات وعتماد برامج مناسبة لتعهدها</a:t>
          </a:r>
          <a:endParaRPr lang="en-US" dirty="0"/>
        </a:p>
      </dgm:t>
    </dgm:pt>
    <dgm:pt modelId="{1AABDF35-BD37-485B-A8A8-DD641374C3BB}" type="parTrans" cxnId="{07A7D120-A499-4600-8D22-30C7FDE46FFE}">
      <dgm:prSet/>
      <dgm:spPr/>
      <dgm:t>
        <a:bodyPr/>
        <a:lstStyle/>
        <a:p>
          <a:endParaRPr lang="en-US"/>
        </a:p>
      </dgm:t>
    </dgm:pt>
    <dgm:pt modelId="{43AA1CCD-2393-4DFE-8CAD-80BC046FDE75}" type="sibTrans" cxnId="{07A7D120-A499-4600-8D22-30C7FDE46FFE}">
      <dgm:prSet/>
      <dgm:spPr/>
      <dgm:t>
        <a:bodyPr/>
        <a:lstStyle/>
        <a:p>
          <a:endParaRPr lang="en-US"/>
        </a:p>
      </dgm:t>
    </dgm:pt>
    <dgm:pt modelId="{E0E60E2B-45F6-4898-931C-4987E571F325}">
      <dgm:prSet/>
      <dgm:spPr/>
      <dgm:t>
        <a:bodyPr/>
        <a:lstStyle/>
        <a:p>
          <a:pPr algn="just" rtl="1"/>
          <a:r>
            <a:rPr lang="ar-MA" dirty="0" smtClean="0"/>
            <a:t>القيام بكيفية منتضمة بتقييم اداء الموارد البشرية بناءا على الاهذاف والمهام المحددة لها</a:t>
          </a:r>
          <a:endParaRPr lang="en-US" dirty="0"/>
        </a:p>
      </dgm:t>
    </dgm:pt>
    <dgm:pt modelId="{FF9C6560-DBAB-402B-BF0D-D9E13DCCF8B7}" type="parTrans" cxnId="{A08B731B-C84C-4652-8435-0AB3EE2C82E8}">
      <dgm:prSet/>
      <dgm:spPr/>
      <dgm:t>
        <a:bodyPr/>
        <a:lstStyle/>
        <a:p>
          <a:endParaRPr lang="en-US"/>
        </a:p>
      </dgm:t>
    </dgm:pt>
    <dgm:pt modelId="{B04129A3-4863-4FBC-B4F4-4C8558830BD5}" type="sibTrans" cxnId="{A08B731B-C84C-4652-8435-0AB3EE2C82E8}">
      <dgm:prSet/>
      <dgm:spPr/>
      <dgm:t>
        <a:bodyPr/>
        <a:lstStyle/>
        <a:p>
          <a:endParaRPr lang="en-US"/>
        </a:p>
      </dgm:t>
    </dgm:pt>
    <dgm:pt modelId="{0C43562A-2EFF-4950-B42A-089C832BA5C9}" type="pres">
      <dgm:prSet presAssocID="{E18CFD7E-92E6-401B-8359-8D6C4DC59957}" presName="outerComposite" presStyleCnt="0">
        <dgm:presLayoutVars>
          <dgm:chMax val="5"/>
          <dgm:dir/>
          <dgm:resizeHandles val="exact"/>
        </dgm:presLayoutVars>
      </dgm:prSet>
      <dgm:spPr/>
      <dgm:t>
        <a:bodyPr/>
        <a:lstStyle/>
        <a:p>
          <a:endParaRPr lang="fr-FR"/>
        </a:p>
      </dgm:t>
    </dgm:pt>
    <dgm:pt modelId="{32D9C690-0EF6-4DCC-B64D-5AAD1EE3F0BB}" type="pres">
      <dgm:prSet presAssocID="{E18CFD7E-92E6-401B-8359-8D6C4DC59957}" presName="dummyMaxCanvas" presStyleCnt="0">
        <dgm:presLayoutVars/>
      </dgm:prSet>
      <dgm:spPr/>
    </dgm:pt>
    <dgm:pt modelId="{4981BDE7-6B38-4B74-B09C-93A713DBB88D}" type="pres">
      <dgm:prSet presAssocID="{E18CFD7E-92E6-401B-8359-8D6C4DC59957}" presName="FourNodes_1" presStyleLbl="node1" presStyleIdx="0" presStyleCnt="4" custLinFactNeighborX="22944" custLinFactNeighborY="7176">
        <dgm:presLayoutVars>
          <dgm:bulletEnabled val="1"/>
        </dgm:presLayoutVars>
      </dgm:prSet>
      <dgm:spPr/>
      <dgm:t>
        <a:bodyPr/>
        <a:lstStyle/>
        <a:p>
          <a:endParaRPr lang="en-US"/>
        </a:p>
      </dgm:t>
    </dgm:pt>
    <dgm:pt modelId="{B6BF45A1-CF27-4CB1-A770-3FDBDF5CD49C}" type="pres">
      <dgm:prSet presAssocID="{E18CFD7E-92E6-401B-8359-8D6C4DC59957}" presName="FourNodes_2" presStyleLbl="node1" presStyleIdx="1" presStyleCnt="4" custLinFactNeighborX="11041" custLinFactNeighborY="-3076">
        <dgm:presLayoutVars>
          <dgm:bulletEnabled val="1"/>
        </dgm:presLayoutVars>
      </dgm:prSet>
      <dgm:spPr/>
      <dgm:t>
        <a:bodyPr/>
        <a:lstStyle/>
        <a:p>
          <a:endParaRPr lang="en-US"/>
        </a:p>
      </dgm:t>
    </dgm:pt>
    <dgm:pt modelId="{5FEE23B1-2A97-4B73-B4E8-27FCDD3F845C}" type="pres">
      <dgm:prSet presAssocID="{E18CFD7E-92E6-401B-8359-8D6C4DC59957}" presName="FourNodes_3" presStyleLbl="node1" presStyleIdx="2" presStyleCnt="4">
        <dgm:presLayoutVars>
          <dgm:bulletEnabled val="1"/>
        </dgm:presLayoutVars>
      </dgm:prSet>
      <dgm:spPr/>
      <dgm:t>
        <a:bodyPr/>
        <a:lstStyle/>
        <a:p>
          <a:endParaRPr lang="en-US"/>
        </a:p>
      </dgm:t>
    </dgm:pt>
    <dgm:pt modelId="{64001E00-2F5E-4F03-974C-51EA993AE747}" type="pres">
      <dgm:prSet presAssocID="{E18CFD7E-92E6-401B-8359-8D6C4DC59957}" presName="FourNodes_4" presStyleLbl="node1" presStyleIdx="3" presStyleCnt="4" custLinFactNeighborX="-13987" custLinFactNeighborY="-2050">
        <dgm:presLayoutVars>
          <dgm:bulletEnabled val="1"/>
        </dgm:presLayoutVars>
      </dgm:prSet>
      <dgm:spPr/>
      <dgm:t>
        <a:bodyPr/>
        <a:lstStyle/>
        <a:p>
          <a:endParaRPr lang="en-US"/>
        </a:p>
      </dgm:t>
    </dgm:pt>
    <dgm:pt modelId="{78086AB0-0C02-4A1B-A20F-E0C1C90B8E8F}" type="pres">
      <dgm:prSet presAssocID="{E18CFD7E-92E6-401B-8359-8D6C4DC59957}" presName="FourConn_1-2" presStyleLbl="fgAccFollowNode1" presStyleIdx="0" presStyleCnt="3" custLinFactX="100000" custLinFactNeighborX="142506" custLinFactNeighborY="3154">
        <dgm:presLayoutVars>
          <dgm:bulletEnabled val="1"/>
        </dgm:presLayoutVars>
      </dgm:prSet>
      <dgm:spPr/>
      <dgm:t>
        <a:bodyPr/>
        <a:lstStyle/>
        <a:p>
          <a:endParaRPr lang="fr-FR"/>
        </a:p>
      </dgm:t>
    </dgm:pt>
    <dgm:pt modelId="{2879F9F1-6390-4B55-B2C6-375B094C21BF}" type="pres">
      <dgm:prSet presAssocID="{E18CFD7E-92E6-401B-8359-8D6C4DC59957}" presName="FourConn_2-3" presStyleLbl="fgAccFollowNode1" presStyleIdx="1" presStyleCnt="3" custLinFactNeighborX="76912" custLinFactNeighborY="1577">
        <dgm:presLayoutVars>
          <dgm:bulletEnabled val="1"/>
        </dgm:presLayoutVars>
      </dgm:prSet>
      <dgm:spPr/>
      <dgm:t>
        <a:bodyPr/>
        <a:lstStyle/>
        <a:p>
          <a:endParaRPr lang="fr-FR"/>
        </a:p>
      </dgm:t>
    </dgm:pt>
    <dgm:pt modelId="{652BCBEA-35F7-4E96-B1EC-922A25FE056F}" type="pres">
      <dgm:prSet presAssocID="{E18CFD7E-92E6-401B-8359-8D6C4DC59957}" presName="FourConn_3-4" presStyleLbl="fgAccFollowNode1" presStyleIdx="2" presStyleCnt="3" custLinFactX="-10404" custLinFactNeighborX="-100000" custLinFactNeighborY="7886">
        <dgm:presLayoutVars>
          <dgm:bulletEnabled val="1"/>
        </dgm:presLayoutVars>
      </dgm:prSet>
      <dgm:spPr/>
      <dgm:t>
        <a:bodyPr/>
        <a:lstStyle/>
        <a:p>
          <a:endParaRPr lang="fr-FR"/>
        </a:p>
      </dgm:t>
    </dgm:pt>
    <dgm:pt modelId="{F7FDDA78-D039-475D-884A-89903E987AB4}" type="pres">
      <dgm:prSet presAssocID="{E18CFD7E-92E6-401B-8359-8D6C4DC59957}" presName="FourNodes_1_text" presStyleLbl="node1" presStyleIdx="3" presStyleCnt="4">
        <dgm:presLayoutVars>
          <dgm:bulletEnabled val="1"/>
        </dgm:presLayoutVars>
      </dgm:prSet>
      <dgm:spPr/>
      <dgm:t>
        <a:bodyPr/>
        <a:lstStyle/>
        <a:p>
          <a:endParaRPr lang="en-US"/>
        </a:p>
      </dgm:t>
    </dgm:pt>
    <dgm:pt modelId="{B885BAD7-F4D7-444B-8400-BDBD4AAF9CE2}" type="pres">
      <dgm:prSet presAssocID="{E18CFD7E-92E6-401B-8359-8D6C4DC59957}" presName="FourNodes_2_text" presStyleLbl="node1" presStyleIdx="3" presStyleCnt="4">
        <dgm:presLayoutVars>
          <dgm:bulletEnabled val="1"/>
        </dgm:presLayoutVars>
      </dgm:prSet>
      <dgm:spPr/>
      <dgm:t>
        <a:bodyPr/>
        <a:lstStyle/>
        <a:p>
          <a:endParaRPr lang="en-US"/>
        </a:p>
      </dgm:t>
    </dgm:pt>
    <dgm:pt modelId="{128EEDBE-3F53-4184-A787-E15DE3F48C79}" type="pres">
      <dgm:prSet presAssocID="{E18CFD7E-92E6-401B-8359-8D6C4DC59957}" presName="FourNodes_3_text" presStyleLbl="node1" presStyleIdx="3" presStyleCnt="4">
        <dgm:presLayoutVars>
          <dgm:bulletEnabled val="1"/>
        </dgm:presLayoutVars>
      </dgm:prSet>
      <dgm:spPr/>
      <dgm:t>
        <a:bodyPr/>
        <a:lstStyle/>
        <a:p>
          <a:endParaRPr lang="en-US"/>
        </a:p>
      </dgm:t>
    </dgm:pt>
    <dgm:pt modelId="{DB6E6647-0B54-489D-8CDE-D4E55B9E6DB6}" type="pres">
      <dgm:prSet presAssocID="{E18CFD7E-92E6-401B-8359-8D6C4DC59957}" presName="FourNodes_4_text" presStyleLbl="node1" presStyleIdx="3" presStyleCnt="4">
        <dgm:presLayoutVars>
          <dgm:bulletEnabled val="1"/>
        </dgm:presLayoutVars>
      </dgm:prSet>
      <dgm:spPr/>
      <dgm:t>
        <a:bodyPr/>
        <a:lstStyle/>
        <a:p>
          <a:endParaRPr lang="en-US"/>
        </a:p>
      </dgm:t>
    </dgm:pt>
  </dgm:ptLst>
  <dgm:cxnLst>
    <dgm:cxn modelId="{A110F277-AED6-406A-B8CF-539D6F0B5612}" srcId="{E18CFD7E-92E6-401B-8359-8D6C4DC59957}" destId="{49CAA788-FC7A-4FBD-A2B1-8387DA2A28D9}" srcOrd="0" destOrd="0" parTransId="{61908465-AC99-4E49-9F22-1D8F9772DFD1}" sibTransId="{9CD94888-B5D9-4B78-ACC4-6B7EBF271E01}"/>
    <dgm:cxn modelId="{0C4B4676-5789-4D9F-8927-3FA94940C258}" type="presOf" srcId="{E18CFD7E-92E6-401B-8359-8D6C4DC59957}" destId="{0C43562A-2EFF-4950-B42A-089C832BA5C9}" srcOrd="0" destOrd="0" presId="urn:microsoft.com/office/officeart/2005/8/layout/vProcess5"/>
    <dgm:cxn modelId="{07A7D120-A499-4600-8D22-30C7FDE46FFE}" srcId="{E18CFD7E-92E6-401B-8359-8D6C4DC59957}" destId="{84C90671-D5B0-4E5A-89BB-61131E59911A}" srcOrd="1" destOrd="0" parTransId="{1AABDF35-BD37-485B-A8A8-DD641374C3BB}" sibTransId="{43AA1CCD-2393-4DFE-8CAD-80BC046FDE75}"/>
    <dgm:cxn modelId="{CE44FF5D-EB10-45F0-A947-85F4AD24A065}" type="presOf" srcId="{49CAA788-FC7A-4FBD-A2B1-8387DA2A28D9}" destId="{F7FDDA78-D039-475D-884A-89903E987AB4}" srcOrd="1" destOrd="0" presId="urn:microsoft.com/office/officeart/2005/8/layout/vProcess5"/>
    <dgm:cxn modelId="{E6617067-140A-49D6-8740-6D9D19B31F59}" type="presOf" srcId="{B04129A3-4863-4FBC-B4F4-4C8558830BD5}" destId="{652BCBEA-35F7-4E96-B1EC-922A25FE056F}" srcOrd="0" destOrd="0" presId="urn:microsoft.com/office/officeart/2005/8/layout/vProcess5"/>
    <dgm:cxn modelId="{A08B731B-C84C-4652-8435-0AB3EE2C82E8}" srcId="{E18CFD7E-92E6-401B-8359-8D6C4DC59957}" destId="{E0E60E2B-45F6-4898-931C-4987E571F325}" srcOrd="2" destOrd="0" parTransId="{FF9C6560-DBAB-402B-BF0D-D9E13DCCF8B7}" sibTransId="{B04129A3-4863-4FBC-B4F4-4C8558830BD5}"/>
    <dgm:cxn modelId="{8513C773-D7EB-4BD1-883F-B5862588A05B}" type="presOf" srcId="{84C90671-D5B0-4E5A-89BB-61131E59911A}" destId="{B885BAD7-F4D7-444B-8400-BDBD4AAF9CE2}" srcOrd="1" destOrd="0" presId="urn:microsoft.com/office/officeart/2005/8/layout/vProcess5"/>
    <dgm:cxn modelId="{9F3D17ED-326E-4EAB-9BE1-77FF3B6AD7A6}" type="presOf" srcId="{9CD94888-B5D9-4B78-ACC4-6B7EBF271E01}" destId="{78086AB0-0C02-4A1B-A20F-E0C1C90B8E8F}" srcOrd="0" destOrd="0" presId="urn:microsoft.com/office/officeart/2005/8/layout/vProcess5"/>
    <dgm:cxn modelId="{F66DE4F9-BA40-4AC1-BE10-34C454A68FA9}" type="presOf" srcId="{49CAA788-FC7A-4FBD-A2B1-8387DA2A28D9}" destId="{4981BDE7-6B38-4B74-B09C-93A713DBB88D}" srcOrd="0" destOrd="0" presId="urn:microsoft.com/office/officeart/2005/8/layout/vProcess5"/>
    <dgm:cxn modelId="{F961AED6-93D6-4726-A726-3B04F0B56291}" srcId="{E18CFD7E-92E6-401B-8359-8D6C4DC59957}" destId="{112958B1-4B67-4FBD-957A-F4433D6E5A0D}" srcOrd="3" destOrd="0" parTransId="{7EDA51ED-2546-4407-A18F-9876ED250FCE}" sibTransId="{63755F9F-507C-4D08-ACFB-525ED2B0D68C}"/>
    <dgm:cxn modelId="{15779E21-1641-4936-8989-40A9FB6331D7}" type="presOf" srcId="{84C90671-D5B0-4E5A-89BB-61131E59911A}" destId="{B6BF45A1-CF27-4CB1-A770-3FDBDF5CD49C}" srcOrd="0" destOrd="0" presId="urn:microsoft.com/office/officeart/2005/8/layout/vProcess5"/>
    <dgm:cxn modelId="{4DAF43F8-0C86-49BF-9804-D13CD5FC4388}" type="presOf" srcId="{E0E60E2B-45F6-4898-931C-4987E571F325}" destId="{5FEE23B1-2A97-4B73-B4E8-27FCDD3F845C}" srcOrd="0" destOrd="0" presId="urn:microsoft.com/office/officeart/2005/8/layout/vProcess5"/>
    <dgm:cxn modelId="{0EE43D25-BBD6-46B1-A49F-DA6964E1EBA5}" type="presOf" srcId="{E0E60E2B-45F6-4898-931C-4987E571F325}" destId="{128EEDBE-3F53-4184-A787-E15DE3F48C79}" srcOrd="1" destOrd="0" presId="urn:microsoft.com/office/officeart/2005/8/layout/vProcess5"/>
    <dgm:cxn modelId="{3D65FA38-0140-4C12-AF9D-DD803C4FB7D0}" type="presOf" srcId="{112958B1-4B67-4FBD-957A-F4433D6E5A0D}" destId="{DB6E6647-0B54-489D-8CDE-D4E55B9E6DB6}" srcOrd="1" destOrd="0" presId="urn:microsoft.com/office/officeart/2005/8/layout/vProcess5"/>
    <dgm:cxn modelId="{2A7E2950-7B5E-4F60-91B6-2AC684CD0457}" type="presOf" srcId="{112958B1-4B67-4FBD-957A-F4433D6E5A0D}" destId="{64001E00-2F5E-4F03-974C-51EA993AE747}" srcOrd="0" destOrd="0" presId="urn:microsoft.com/office/officeart/2005/8/layout/vProcess5"/>
    <dgm:cxn modelId="{E42AE0A8-5CCD-4549-A5A3-D062D55AE57D}" type="presOf" srcId="{43AA1CCD-2393-4DFE-8CAD-80BC046FDE75}" destId="{2879F9F1-6390-4B55-B2C6-375B094C21BF}" srcOrd="0" destOrd="0" presId="urn:microsoft.com/office/officeart/2005/8/layout/vProcess5"/>
    <dgm:cxn modelId="{A6DA2962-D573-4059-A8C1-E274FDF90A2F}" type="presParOf" srcId="{0C43562A-2EFF-4950-B42A-089C832BA5C9}" destId="{32D9C690-0EF6-4DCC-B64D-5AAD1EE3F0BB}" srcOrd="0" destOrd="0" presId="urn:microsoft.com/office/officeart/2005/8/layout/vProcess5"/>
    <dgm:cxn modelId="{8928BE5D-4DC4-4B0A-81BC-3816AA8CB4C8}" type="presParOf" srcId="{0C43562A-2EFF-4950-B42A-089C832BA5C9}" destId="{4981BDE7-6B38-4B74-B09C-93A713DBB88D}" srcOrd="1" destOrd="0" presId="urn:microsoft.com/office/officeart/2005/8/layout/vProcess5"/>
    <dgm:cxn modelId="{0864AB70-7A82-40CC-87EF-0181818E5B3E}" type="presParOf" srcId="{0C43562A-2EFF-4950-B42A-089C832BA5C9}" destId="{B6BF45A1-CF27-4CB1-A770-3FDBDF5CD49C}" srcOrd="2" destOrd="0" presId="urn:microsoft.com/office/officeart/2005/8/layout/vProcess5"/>
    <dgm:cxn modelId="{5FB90CB1-A424-416A-8F06-FEF05867718D}" type="presParOf" srcId="{0C43562A-2EFF-4950-B42A-089C832BA5C9}" destId="{5FEE23B1-2A97-4B73-B4E8-27FCDD3F845C}" srcOrd="3" destOrd="0" presId="urn:microsoft.com/office/officeart/2005/8/layout/vProcess5"/>
    <dgm:cxn modelId="{BC4C881A-63AB-497C-B199-01465E5E6323}" type="presParOf" srcId="{0C43562A-2EFF-4950-B42A-089C832BA5C9}" destId="{64001E00-2F5E-4F03-974C-51EA993AE747}" srcOrd="4" destOrd="0" presId="urn:microsoft.com/office/officeart/2005/8/layout/vProcess5"/>
    <dgm:cxn modelId="{BE806321-6582-4B43-AC75-9BC875B1E55B}" type="presParOf" srcId="{0C43562A-2EFF-4950-B42A-089C832BA5C9}" destId="{78086AB0-0C02-4A1B-A20F-E0C1C90B8E8F}" srcOrd="5" destOrd="0" presId="urn:microsoft.com/office/officeart/2005/8/layout/vProcess5"/>
    <dgm:cxn modelId="{E9701451-9A0F-4432-AF12-C35EDBD613F9}" type="presParOf" srcId="{0C43562A-2EFF-4950-B42A-089C832BA5C9}" destId="{2879F9F1-6390-4B55-B2C6-375B094C21BF}" srcOrd="6" destOrd="0" presId="urn:microsoft.com/office/officeart/2005/8/layout/vProcess5"/>
    <dgm:cxn modelId="{8E9DE045-5AC8-46B6-8BD9-4D00327945C7}" type="presParOf" srcId="{0C43562A-2EFF-4950-B42A-089C832BA5C9}" destId="{652BCBEA-35F7-4E96-B1EC-922A25FE056F}" srcOrd="7" destOrd="0" presId="urn:microsoft.com/office/officeart/2005/8/layout/vProcess5"/>
    <dgm:cxn modelId="{F6A881C2-5B6C-4CDB-9097-F121A5577A11}" type="presParOf" srcId="{0C43562A-2EFF-4950-B42A-089C832BA5C9}" destId="{F7FDDA78-D039-475D-884A-89903E987AB4}" srcOrd="8" destOrd="0" presId="urn:microsoft.com/office/officeart/2005/8/layout/vProcess5"/>
    <dgm:cxn modelId="{AD011C75-F50F-478A-A948-F70722D407AA}" type="presParOf" srcId="{0C43562A-2EFF-4950-B42A-089C832BA5C9}" destId="{B885BAD7-F4D7-444B-8400-BDBD4AAF9CE2}" srcOrd="9" destOrd="0" presId="urn:microsoft.com/office/officeart/2005/8/layout/vProcess5"/>
    <dgm:cxn modelId="{FD45A732-F8C9-4D62-AB5B-4775B5056C62}" type="presParOf" srcId="{0C43562A-2EFF-4950-B42A-089C832BA5C9}" destId="{128EEDBE-3F53-4184-A787-E15DE3F48C79}" srcOrd="10" destOrd="0" presId="urn:microsoft.com/office/officeart/2005/8/layout/vProcess5"/>
    <dgm:cxn modelId="{BD438F50-BB37-4168-8626-FCA4585D3C3C}" type="presParOf" srcId="{0C43562A-2EFF-4950-B42A-089C832BA5C9}" destId="{DB6E6647-0B54-489D-8CDE-D4E55B9E6DB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01A49-F38C-4163-9BE3-1ED46C3BD53C}" type="doc">
      <dgm:prSet loTypeId="urn:microsoft.com/office/officeart/2005/8/layout/chevron2" loCatId="process" qsTypeId="urn:microsoft.com/office/officeart/2005/8/quickstyle/simple4" qsCatId="simple" csTypeId="urn:microsoft.com/office/officeart/2005/8/colors/accent0_2" csCatId="mainScheme" phldr="1"/>
      <dgm:spPr/>
      <dgm:t>
        <a:bodyPr/>
        <a:lstStyle/>
        <a:p>
          <a:endParaRPr lang="en-US"/>
        </a:p>
      </dgm:t>
    </dgm:pt>
    <dgm:pt modelId="{A3BB97C4-9636-46FD-8C6E-9F57DA13ED91}">
      <dgm:prSet custT="1"/>
      <dgm:spPr/>
      <dgm:t>
        <a:bodyPr/>
        <a:lstStyle/>
        <a:p>
          <a:pPr algn="r" rtl="1"/>
          <a:r>
            <a:rPr lang="ar-MA" sz="4800" dirty="0" smtClean="0">
              <a:solidFill>
                <a:srgbClr val="002060"/>
              </a:solidFill>
              <a:latin typeface="Arial Black" panose="020B0A04020102020204" pitchFamily="34" charset="0"/>
            </a:rPr>
            <a:t>القيام بإدارة منقولات القطاع وعقاراته ؛</a:t>
          </a:r>
          <a:endParaRPr lang="fr-FR" sz="4800" dirty="0" smtClean="0">
            <a:solidFill>
              <a:srgbClr val="002060"/>
            </a:solidFill>
            <a:latin typeface="Arial Black" panose="020B0A04020102020204" pitchFamily="34" charset="0"/>
          </a:endParaRPr>
        </a:p>
      </dgm:t>
    </dgm:pt>
    <dgm:pt modelId="{22B5BC7C-C9DB-449C-8761-E949B71FE47B}" type="parTrans" cxnId="{644299F8-C754-46F7-AABD-40244C257E56}">
      <dgm:prSet/>
      <dgm:spPr/>
      <dgm:t>
        <a:bodyPr/>
        <a:lstStyle/>
        <a:p>
          <a:endParaRPr lang="en-US"/>
        </a:p>
      </dgm:t>
    </dgm:pt>
    <dgm:pt modelId="{3BB6CBEF-383B-49A3-8218-E308443401B8}" type="sibTrans" cxnId="{644299F8-C754-46F7-AABD-40244C257E56}">
      <dgm:prSet/>
      <dgm:spPr/>
      <dgm:t>
        <a:bodyPr/>
        <a:lstStyle/>
        <a:p>
          <a:endParaRPr lang="en-US"/>
        </a:p>
      </dgm:t>
    </dgm:pt>
    <dgm:pt modelId="{00A61356-8F50-487B-B945-F973F1BCE06E}">
      <dgm:prSet/>
      <dgm:spPr/>
      <dgm:t>
        <a:bodyPr/>
        <a:lstStyle/>
        <a:p>
          <a:endParaRPr lang="fr-FR" dirty="0" smtClean="0"/>
        </a:p>
      </dgm:t>
    </dgm:pt>
    <dgm:pt modelId="{B09106D4-ED7F-40F9-8B27-C6C5413F12E4}" type="parTrans" cxnId="{3E6CDC7E-C541-4BDF-B06A-FBE3B20891B5}">
      <dgm:prSet/>
      <dgm:spPr/>
      <dgm:t>
        <a:bodyPr/>
        <a:lstStyle/>
        <a:p>
          <a:endParaRPr lang="en-US"/>
        </a:p>
      </dgm:t>
    </dgm:pt>
    <dgm:pt modelId="{CAA649C1-2F19-401B-A174-A5B9EA32F538}" type="sibTrans" cxnId="{3E6CDC7E-C541-4BDF-B06A-FBE3B20891B5}">
      <dgm:prSet/>
      <dgm:spPr/>
      <dgm:t>
        <a:bodyPr/>
        <a:lstStyle/>
        <a:p>
          <a:endParaRPr lang="en-US"/>
        </a:p>
      </dgm:t>
    </dgm:pt>
    <dgm:pt modelId="{5A583BE3-2B3B-4373-B623-BCE69D2C5682}">
      <dgm:prSet/>
      <dgm:spPr/>
      <dgm:t>
        <a:bodyPr/>
        <a:lstStyle/>
        <a:p>
          <a:pPr rtl="1"/>
          <a:r>
            <a:rPr lang="ar-MA" dirty="0" smtClean="0">
              <a:solidFill>
                <a:srgbClr val="002060"/>
              </a:solidFill>
              <a:latin typeface="Arial Black" panose="020B0A04020102020204" pitchFamily="34" charset="0"/>
            </a:rPr>
            <a:t>إعداد ميزانية القطاع والسهر على تنفيذها ؛</a:t>
          </a:r>
          <a:endParaRPr lang="fr-FR" dirty="0" smtClean="0"/>
        </a:p>
      </dgm:t>
    </dgm:pt>
    <dgm:pt modelId="{1122F332-C02A-4310-A9F2-DEF940A35AFE}" type="parTrans" cxnId="{1AE70193-6DA5-4BDD-8231-BF383422DCFF}">
      <dgm:prSet/>
      <dgm:spPr/>
      <dgm:t>
        <a:bodyPr/>
        <a:lstStyle/>
        <a:p>
          <a:endParaRPr lang="en-US"/>
        </a:p>
      </dgm:t>
    </dgm:pt>
    <dgm:pt modelId="{5DD9C866-AB55-497F-9CD3-6F13AAF93A14}" type="sibTrans" cxnId="{1AE70193-6DA5-4BDD-8231-BF383422DCFF}">
      <dgm:prSet/>
      <dgm:spPr/>
      <dgm:t>
        <a:bodyPr/>
        <a:lstStyle/>
        <a:p>
          <a:endParaRPr lang="en-US"/>
        </a:p>
      </dgm:t>
    </dgm:pt>
    <dgm:pt modelId="{DB0AFBCB-F7B1-427A-8731-3ABB911EF6A7}">
      <dgm:prSet/>
      <dgm:spPr/>
      <dgm:t>
        <a:bodyPr/>
        <a:lstStyle/>
        <a:p>
          <a:endParaRPr lang="fr-FR" dirty="0" smtClean="0"/>
        </a:p>
      </dgm:t>
    </dgm:pt>
    <dgm:pt modelId="{DC2DA7E9-A4CE-4F25-AAD3-981DBC3C47ED}" type="parTrans" cxnId="{AD05BD49-ED77-40FA-9D68-D093EC18FAA7}">
      <dgm:prSet/>
      <dgm:spPr/>
      <dgm:t>
        <a:bodyPr/>
        <a:lstStyle/>
        <a:p>
          <a:endParaRPr lang="en-US"/>
        </a:p>
      </dgm:t>
    </dgm:pt>
    <dgm:pt modelId="{1616B7FF-62B3-49DE-B1CB-B1E552DC39FA}" type="sibTrans" cxnId="{AD05BD49-ED77-40FA-9D68-D093EC18FAA7}">
      <dgm:prSet/>
      <dgm:spPr/>
      <dgm:t>
        <a:bodyPr/>
        <a:lstStyle/>
        <a:p>
          <a:endParaRPr lang="en-US"/>
        </a:p>
      </dgm:t>
    </dgm:pt>
    <dgm:pt modelId="{13875729-0F14-491A-AF95-A0EFF9377214}" type="pres">
      <dgm:prSet presAssocID="{D9801A49-F38C-4163-9BE3-1ED46C3BD53C}" presName="linearFlow" presStyleCnt="0">
        <dgm:presLayoutVars>
          <dgm:dir/>
          <dgm:animLvl val="lvl"/>
          <dgm:resizeHandles val="exact"/>
        </dgm:presLayoutVars>
      </dgm:prSet>
      <dgm:spPr/>
      <dgm:t>
        <a:bodyPr/>
        <a:lstStyle/>
        <a:p>
          <a:endParaRPr lang="en-US"/>
        </a:p>
      </dgm:t>
    </dgm:pt>
    <dgm:pt modelId="{5D4E09FB-C524-4B19-A22C-C4FF5BA42871}" type="pres">
      <dgm:prSet presAssocID="{DB0AFBCB-F7B1-427A-8731-3ABB911EF6A7}" presName="composite" presStyleCnt="0"/>
      <dgm:spPr/>
    </dgm:pt>
    <dgm:pt modelId="{C4414E59-2442-4CCB-8CD9-196D99498A4D}" type="pres">
      <dgm:prSet presAssocID="{DB0AFBCB-F7B1-427A-8731-3ABB911EF6A7}" presName="parentText" presStyleLbl="alignNode1" presStyleIdx="0" presStyleCnt="2">
        <dgm:presLayoutVars>
          <dgm:chMax val="1"/>
          <dgm:bulletEnabled val="1"/>
        </dgm:presLayoutVars>
      </dgm:prSet>
      <dgm:spPr/>
      <dgm:t>
        <a:bodyPr/>
        <a:lstStyle/>
        <a:p>
          <a:endParaRPr lang="en-US"/>
        </a:p>
      </dgm:t>
    </dgm:pt>
    <dgm:pt modelId="{8A1E6040-8AA0-4505-BA54-2F01DE45604B}" type="pres">
      <dgm:prSet presAssocID="{DB0AFBCB-F7B1-427A-8731-3ABB911EF6A7}" presName="descendantText" presStyleLbl="alignAcc1" presStyleIdx="0" presStyleCnt="2">
        <dgm:presLayoutVars>
          <dgm:bulletEnabled val="1"/>
        </dgm:presLayoutVars>
      </dgm:prSet>
      <dgm:spPr/>
      <dgm:t>
        <a:bodyPr/>
        <a:lstStyle/>
        <a:p>
          <a:endParaRPr lang="en-US"/>
        </a:p>
      </dgm:t>
    </dgm:pt>
    <dgm:pt modelId="{EBD932CB-6273-4FC3-B084-2C6A83707175}" type="pres">
      <dgm:prSet presAssocID="{1616B7FF-62B3-49DE-B1CB-B1E552DC39FA}" presName="sp" presStyleCnt="0"/>
      <dgm:spPr/>
    </dgm:pt>
    <dgm:pt modelId="{51B67699-8A1D-40FF-B4A9-6476BF12BEE5}" type="pres">
      <dgm:prSet presAssocID="{00A61356-8F50-487B-B945-F973F1BCE06E}" presName="composite" presStyleCnt="0"/>
      <dgm:spPr/>
    </dgm:pt>
    <dgm:pt modelId="{F8792424-779D-43D0-ABF7-E704F0B22A0B}" type="pres">
      <dgm:prSet presAssocID="{00A61356-8F50-487B-B945-F973F1BCE06E}" presName="parentText" presStyleLbl="alignNode1" presStyleIdx="1" presStyleCnt="2">
        <dgm:presLayoutVars>
          <dgm:chMax val="1"/>
          <dgm:bulletEnabled val="1"/>
        </dgm:presLayoutVars>
      </dgm:prSet>
      <dgm:spPr/>
      <dgm:t>
        <a:bodyPr/>
        <a:lstStyle/>
        <a:p>
          <a:endParaRPr lang="en-US"/>
        </a:p>
      </dgm:t>
    </dgm:pt>
    <dgm:pt modelId="{06F66EDC-5C4F-4EF8-9C04-7B44893CC659}" type="pres">
      <dgm:prSet presAssocID="{00A61356-8F50-487B-B945-F973F1BCE06E}" presName="descendantText" presStyleLbl="alignAcc1" presStyleIdx="1" presStyleCnt="2">
        <dgm:presLayoutVars>
          <dgm:bulletEnabled val="1"/>
        </dgm:presLayoutVars>
      </dgm:prSet>
      <dgm:spPr/>
      <dgm:t>
        <a:bodyPr/>
        <a:lstStyle/>
        <a:p>
          <a:endParaRPr lang="en-US"/>
        </a:p>
      </dgm:t>
    </dgm:pt>
  </dgm:ptLst>
  <dgm:cxnLst>
    <dgm:cxn modelId="{644299F8-C754-46F7-AABD-40244C257E56}" srcId="{00A61356-8F50-487B-B945-F973F1BCE06E}" destId="{A3BB97C4-9636-46FD-8C6E-9F57DA13ED91}" srcOrd="0" destOrd="0" parTransId="{22B5BC7C-C9DB-449C-8761-E949B71FE47B}" sibTransId="{3BB6CBEF-383B-49A3-8218-E308443401B8}"/>
    <dgm:cxn modelId="{59D2E147-C3DB-4E96-A973-12D28BEB2741}" type="presOf" srcId="{DB0AFBCB-F7B1-427A-8731-3ABB911EF6A7}" destId="{C4414E59-2442-4CCB-8CD9-196D99498A4D}" srcOrd="0" destOrd="0" presId="urn:microsoft.com/office/officeart/2005/8/layout/chevron2"/>
    <dgm:cxn modelId="{3E6CDC7E-C541-4BDF-B06A-FBE3B20891B5}" srcId="{D9801A49-F38C-4163-9BE3-1ED46C3BD53C}" destId="{00A61356-8F50-487B-B945-F973F1BCE06E}" srcOrd="1" destOrd="0" parTransId="{B09106D4-ED7F-40F9-8B27-C6C5413F12E4}" sibTransId="{CAA649C1-2F19-401B-A174-A5B9EA32F538}"/>
    <dgm:cxn modelId="{3AACD79A-51A6-461D-A97A-B1E5B1D60EB4}" type="presOf" srcId="{00A61356-8F50-487B-B945-F973F1BCE06E}" destId="{F8792424-779D-43D0-ABF7-E704F0B22A0B}" srcOrd="0" destOrd="0" presId="urn:microsoft.com/office/officeart/2005/8/layout/chevron2"/>
    <dgm:cxn modelId="{AD05BD49-ED77-40FA-9D68-D093EC18FAA7}" srcId="{D9801A49-F38C-4163-9BE3-1ED46C3BD53C}" destId="{DB0AFBCB-F7B1-427A-8731-3ABB911EF6A7}" srcOrd="0" destOrd="0" parTransId="{DC2DA7E9-A4CE-4F25-AAD3-981DBC3C47ED}" sibTransId="{1616B7FF-62B3-49DE-B1CB-B1E552DC39FA}"/>
    <dgm:cxn modelId="{21974820-6B18-4083-8609-93A8D57A97EA}" type="presOf" srcId="{5A583BE3-2B3B-4373-B623-BCE69D2C5682}" destId="{8A1E6040-8AA0-4505-BA54-2F01DE45604B}" srcOrd="0" destOrd="0" presId="urn:microsoft.com/office/officeart/2005/8/layout/chevron2"/>
    <dgm:cxn modelId="{ED5BDF7B-23F8-4118-8F78-ECBE4EC38CE2}" type="presOf" srcId="{D9801A49-F38C-4163-9BE3-1ED46C3BD53C}" destId="{13875729-0F14-491A-AF95-A0EFF9377214}" srcOrd="0" destOrd="0" presId="urn:microsoft.com/office/officeart/2005/8/layout/chevron2"/>
    <dgm:cxn modelId="{812A48AE-B755-4DDF-8FB7-AE92ECF7C92E}" type="presOf" srcId="{A3BB97C4-9636-46FD-8C6E-9F57DA13ED91}" destId="{06F66EDC-5C4F-4EF8-9C04-7B44893CC659}" srcOrd="0" destOrd="0" presId="urn:microsoft.com/office/officeart/2005/8/layout/chevron2"/>
    <dgm:cxn modelId="{1AE70193-6DA5-4BDD-8231-BF383422DCFF}" srcId="{DB0AFBCB-F7B1-427A-8731-3ABB911EF6A7}" destId="{5A583BE3-2B3B-4373-B623-BCE69D2C5682}" srcOrd="0" destOrd="0" parTransId="{1122F332-C02A-4310-A9F2-DEF940A35AFE}" sibTransId="{5DD9C866-AB55-497F-9CD3-6F13AAF93A14}"/>
    <dgm:cxn modelId="{E7D6C3AA-BEBD-4B80-86C9-9A712EEF33D0}" type="presParOf" srcId="{13875729-0F14-491A-AF95-A0EFF9377214}" destId="{5D4E09FB-C524-4B19-A22C-C4FF5BA42871}" srcOrd="0" destOrd="0" presId="urn:microsoft.com/office/officeart/2005/8/layout/chevron2"/>
    <dgm:cxn modelId="{EC20248B-96E4-43B4-8142-584B36A033B0}" type="presParOf" srcId="{5D4E09FB-C524-4B19-A22C-C4FF5BA42871}" destId="{C4414E59-2442-4CCB-8CD9-196D99498A4D}" srcOrd="0" destOrd="0" presId="urn:microsoft.com/office/officeart/2005/8/layout/chevron2"/>
    <dgm:cxn modelId="{C2BE118E-6E9A-42D6-9CEF-0BBB896CC804}" type="presParOf" srcId="{5D4E09FB-C524-4B19-A22C-C4FF5BA42871}" destId="{8A1E6040-8AA0-4505-BA54-2F01DE45604B}" srcOrd="1" destOrd="0" presId="urn:microsoft.com/office/officeart/2005/8/layout/chevron2"/>
    <dgm:cxn modelId="{7DDBB035-F660-4101-AB0F-A51F63D3431A}" type="presParOf" srcId="{13875729-0F14-491A-AF95-A0EFF9377214}" destId="{EBD932CB-6273-4FC3-B084-2C6A83707175}" srcOrd="1" destOrd="0" presId="urn:microsoft.com/office/officeart/2005/8/layout/chevron2"/>
    <dgm:cxn modelId="{76B80E83-9FDF-4A9E-A6D5-23EED6E24A53}" type="presParOf" srcId="{13875729-0F14-491A-AF95-A0EFF9377214}" destId="{51B67699-8A1D-40FF-B4A9-6476BF12BEE5}" srcOrd="2" destOrd="0" presId="urn:microsoft.com/office/officeart/2005/8/layout/chevron2"/>
    <dgm:cxn modelId="{2D699450-8164-4273-ADB7-3F5910E490A5}" type="presParOf" srcId="{51B67699-8A1D-40FF-B4A9-6476BF12BEE5}" destId="{F8792424-779D-43D0-ABF7-E704F0B22A0B}" srcOrd="0" destOrd="0" presId="urn:microsoft.com/office/officeart/2005/8/layout/chevron2"/>
    <dgm:cxn modelId="{BC31D408-66BF-46A2-85FF-9B74A3FABEB3}" type="presParOf" srcId="{51B67699-8A1D-40FF-B4A9-6476BF12BEE5}" destId="{06F66EDC-5C4F-4EF8-9C04-7B44893CC65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01A49-F38C-4163-9BE3-1ED46C3BD53C}" type="doc">
      <dgm:prSet loTypeId="urn:microsoft.com/office/officeart/2005/8/layout/chevron2" loCatId="process" qsTypeId="urn:microsoft.com/office/officeart/2005/8/quickstyle/simple4" qsCatId="simple" csTypeId="urn:microsoft.com/office/officeart/2005/8/colors/accent0_2" csCatId="mainScheme" phldr="1"/>
      <dgm:spPr/>
      <dgm:t>
        <a:bodyPr/>
        <a:lstStyle/>
        <a:p>
          <a:endParaRPr lang="en-US"/>
        </a:p>
      </dgm:t>
    </dgm:pt>
    <dgm:pt modelId="{4AE66CE3-4C7F-43E9-AA54-75664173ED01}">
      <dgm:prSet custT="1"/>
      <dgm:spPr/>
      <dgm:t>
        <a:bodyPr/>
        <a:lstStyle/>
        <a:p>
          <a:pPr algn="r" rtl="1"/>
          <a:r>
            <a:rPr lang="ar-MA" sz="3600" b="1" dirty="0" smtClean="0">
              <a:solidFill>
                <a:srgbClr val="002060"/>
              </a:solidFill>
              <a:latin typeface="Arial Black" panose="020B0A04020102020204" pitchFamily="34" charset="0"/>
            </a:rPr>
            <a:t>دراسة وتتبع المنازعات المتعلقة بموظفي القطاع وممتلكاته ؛</a:t>
          </a:r>
          <a:endParaRPr lang="fr-FR" sz="3600" b="1" dirty="0" smtClean="0">
            <a:solidFill>
              <a:srgbClr val="002060"/>
            </a:solidFill>
            <a:latin typeface="Arial Black" panose="020B0A04020102020204" pitchFamily="34" charset="0"/>
          </a:endParaRPr>
        </a:p>
      </dgm:t>
    </dgm:pt>
    <dgm:pt modelId="{1E85A516-055F-4F03-9518-2FBEE5C81BF4}" type="parTrans" cxnId="{38722FEA-6CCC-4D44-A271-1AA32E621219}">
      <dgm:prSet/>
      <dgm:spPr/>
      <dgm:t>
        <a:bodyPr/>
        <a:lstStyle/>
        <a:p>
          <a:endParaRPr lang="en-US"/>
        </a:p>
      </dgm:t>
    </dgm:pt>
    <dgm:pt modelId="{C9105B19-8BC8-499E-8C08-8A3B9A7D55DB}" type="sibTrans" cxnId="{38722FEA-6CCC-4D44-A271-1AA32E621219}">
      <dgm:prSet/>
      <dgm:spPr/>
      <dgm:t>
        <a:bodyPr/>
        <a:lstStyle/>
        <a:p>
          <a:endParaRPr lang="en-US"/>
        </a:p>
      </dgm:t>
    </dgm:pt>
    <dgm:pt modelId="{34B3B2DC-5D42-46F6-BF1E-90EFBCEE6531}">
      <dgm:prSet custT="1"/>
      <dgm:spPr/>
      <dgm:t>
        <a:bodyPr/>
        <a:lstStyle/>
        <a:p>
          <a:pPr algn="r" rtl="1"/>
          <a:r>
            <a:rPr lang="ar-MA" sz="3600" b="1" dirty="0" smtClean="0">
              <a:solidFill>
                <a:srgbClr val="002060"/>
              </a:solidFill>
              <a:latin typeface="Arial Black" panose="020B0A04020102020204" pitchFamily="34" charset="0"/>
            </a:rPr>
            <a:t>القيام بتعاون مع المديريات الأخرى التابعة للقطاع بالدراسات والأبحاث الرامية إلى تحسين وتطوير تنظيم بنيات العمل وطرقه ومناهجه ، واقتراح التدابير اللازمة لهذا الغرض ؛</a:t>
          </a:r>
          <a:endParaRPr lang="fr-CA" sz="3600" b="1" dirty="0">
            <a:solidFill>
              <a:srgbClr val="002060"/>
            </a:solidFill>
            <a:latin typeface="Arial Black" panose="020B0A04020102020204" pitchFamily="34" charset="0"/>
          </a:endParaRPr>
        </a:p>
      </dgm:t>
    </dgm:pt>
    <dgm:pt modelId="{5C6BE75C-3E54-4CC6-96DC-F70C8352F16F}" type="parTrans" cxnId="{EC5263A1-5E02-4425-9C13-7521DCC8E6AC}">
      <dgm:prSet/>
      <dgm:spPr/>
      <dgm:t>
        <a:bodyPr/>
        <a:lstStyle/>
        <a:p>
          <a:endParaRPr lang="en-US"/>
        </a:p>
      </dgm:t>
    </dgm:pt>
    <dgm:pt modelId="{EB195E0B-2DA8-4C34-B22A-8A1DF8935652}" type="sibTrans" cxnId="{EC5263A1-5E02-4425-9C13-7521DCC8E6AC}">
      <dgm:prSet/>
      <dgm:spPr/>
      <dgm:t>
        <a:bodyPr/>
        <a:lstStyle/>
        <a:p>
          <a:endParaRPr lang="en-US"/>
        </a:p>
      </dgm:t>
    </dgm:pt>
    <dgm:pt modelId="{45ADBEF8-DD61-4F00-B881-1EF871AD12C8}">
      <dgm:prSet/>
      <dgm:spPr/>
      <dgm:t>
        <a:bodyPr/>
        <a:lstStyle/>
        <a:p>
          <a:endParaRPr lang="fr-FR" dirty="0" smtClean="0"/>
        </a:p>
      </dgm:t>
    </dgm:pt>
    <dgm:pt modelId="{2C326964-F9BB-4CEB-BF8F-3489C08CA635}" type="parTrans" cxnId="{46690954-BDC7-4804-8693-7B9DB41762B8}">
      <dgm:prSet/>
      <dgm:spPr/>
      <dgm:t>
        <a:bodyPr/>
        <a:lstStyle/>
        <a:p>
          <a:endParaRPr lang="en-US"/>
        </a:p>
      </dgm:t>
    </dgm:pt>
    <dgm:pt modelId="{95CA1268-C20C-4316-B125-9DA882DABD7A}" type="sibTrans" cxnId="{46690954-BDC7-4804-8693-7B9DB41762B8}">
      <dgm:prSet/>
      <dgm:spPr/>
      <dgm:t>
        <a:bodyPr/>
        <a:lstStyle/>
        <a:p>
          <a:endParaRPr lang="en-US"/>
        </a:p>
      </dgm:t>
    </dgm:pt>
    <dgm:pt modelId="{C6509E08-B0C0-4876-AED0-FDE87F1007BE}">
      <dgm:prSet/>
      <dgm:spPr/>
      <dgm:t>
        <a:bodyPr/>
        <a:lstStyle/>
        <a:p>
          <a:endParaRPr lang="fr-CA" dirty="0"/>
        </a:p>
      </dgm:t>
    </dgm:pt>
    <dgm:pt modelId="{FCA28E94-4ADC-4C0F-89E1-E5065086605F}" type="parTrans" cxnId="{E5921704-9040-4516-9658-6A6ADE54BED1}">
      <dgm:prSet/>
      <dgm:spPr/>
      <dgm:t>
        <a:bodyPr/>
        <a:lstStyle/>
        <a:p>
          <a:endParaRPr lang="en-US"/>
        </a:p>
      </dgm:t>
    </dgm:pt>
    <dgm:pt modelId="{4585CC84-1A64-432A-BEA5-7328D3D54181}" type="sibTrans" cxnId="{E5921704-9040-4516-9658-6A6ADE54BED1}">
      <dgm:prSet/>
      <dgm:spPr/>
      <dgm:t>
        <a:bodyPr/>
        <a:lstStyle/>
        <a:p>
          <a:endParaRPr lang="en-US"/>
        </a:p>
      </dgm:t>
    </dgm:pt>
    <dgm:pt modelId="{13875729-0F14-491A-AF95-A0EFF9377214}" type="pres">
      <dgm:prSet presAssocID="{D9801A49-F38C-4163-9BE3-1ED46C3BD53C}" presName="linearFlow" presStyleCnt="0">
        <dgm:presLayoutVars>
          <dgm:dir/>
          <dgm:animLvl val="lvl"/>
          <dgm:resizeHandles val="exact"/>
        </dgm:presLayoutVars>
      </dgm:prSet>
      <dgm:spPr/>
      <dgm:t>
        <a:bodyPr/>
        <a:lstStyle/>
        <a:p>
          <a:endParaRPr lang="en-US"/>
        </a:p>
      </dgm:t>
    </dgm:pt>
    <dgm:pt modelId="{0AA3579D-5B7D-4463-A42B-3B926A5C5DD0}" type="pres">
      <dgm:prSet presAssocID="{45ADBEF8-DD61-4F00-B881-1EF871AD12C8}" presName="composite" presStyleCnt="0"/>
      <dgm:spPr/>
    </dgm:pt>
    <dgm:pt modelId="{B61B5BB9-408D-4F05-A802-5747C961613D}" type="pres">
      <dgm:prSet presAssocID="{45ADBEF8-DD61-4F00-B881-1EF871AD12C8}" presName="parentText" presStyleLbl="alignNode1" presStyleIdx="0" presStyleCnt="2">
        <dgm:presLayoutVars>
          <dgm:chMax val="1"/>
          <dgm:bulletEnabled val="1"/>
        </dgm:presLayoutVars>
      </dgm:prSet>
      <dgm:spPr/>
      <dgm:t>
        <a:bodyPr/>
        <a:lstStyle/>
        <a:p>
          <a:endParaRPr lang="en-US"/>
        </a:p>
      </dgm:t>
    </dgm:pt>
    <dgm:pt modelId="{3CFA210F-8E7E-4CA1-8624-075433FE1BB4}" type="pres">
      <dgm:prSet presAssocID="{45ADBEF8-DD61-4F00-B881-1EF871AD12C8}" presName="descendantText" presStyleLbl="alignAcc1" presStyleIdx="0" presStyleCnt="2">
        <dgm:presLayoutVars>
          <dgm:bulletEnabled val="1"/>
        </dgm:presLayoutVars>
      </dgm:prSet>
      <dgm:spPr/>
      <dgm:t>
        <a:bodyPr/>
        <a:lstStyle/>
        <a:p>
          <a:endParaRPr lang="en-US"/>
        </a:p>
      </dgm:t>
    </dgm:pt>
    <dgm:pt modelId="{28CB3452-3C99-40AB-9FDE-A17807439ABC}" type="pres">
      <dgm:prSet presAssocID="{95CA1268-C20C-4316-B125-9DA882DABD7A}" presName="sp" presStyleCnt="0"/>
      <dgm:spPr/>
    </dgm:pt>
    <dgm:pt modelId="{1753BDD4-E69F-414F-A286-D676B15E2659}" type="pres">
      <dgm:prSet presAssocID="{C6509E08-B0C0-4876-AED0-FDE87F1007BE}" presName="composite" presStyleCnt="0"/>
      <dgm:spPr/>
    </dgm:pt>
    <dgm:pt modelId="{20C0F723-9A02-47D1-BC1D-28C9F2626DAC}" type="pres">
      <dgm:prSet presAssocID="{C6509E08-B0C0-4876-AED0-FDE87F1007BE}" presName="parentText" presStyleLbl="alignNode1" presStyleIdx="1" presStyleCnt="2">
        <dgm:presLayoutVars>
          <dgm:chMax val="1"/>
          <dgm:bulletEnabled val="1"/>
        </dgm:presLayoutVars>
      </dgm:prSet>
      <dgm:spPr/>
      <dgm:t>
        <a:bodyPr/>
        <a:lstStyle/>
        <a:p>
          <a:endParaRPr lang="en-US"/>
        </a:p>
      </dgm:t>
    </dgm:pt>
    <dgm:pt modelId="{2BF6AF2A-E90E-42A5-BA85-7B29956BF00D}" type="pres">
      <dgm:prSet presAssocID="{C6509E08-B0C0-4876-AED0-FDE87F1007BE}" presName="descendantText" presStyleLbl="alignAcc1" presStyleIdx="1" presStyleCnt="2">
        <dgm:presLayoutVars>
          <dgm:bulletEnabled val="1"/>
        </dgm:presLayoutVars>
      </dgm:prSet>
      <dgm:spPr/>
      <dgm:t>
        <a:bodyPr/>
        <a:lstStyle/>
        <a:p>
          <a:endParaRPr lang="en-US"/>
        </a:p>
      </dgm:t>
    </dgm:pt>
  </dgm:ptLst>
  <dgm:cxnLst>
    <dgm:cxn modelId="{E5921704-9040-4516-9658-6A6ADE54BED1}" srcId="{D9801A49-F38C-4163-9BE3-1ED46C3BD53C}" destId="{C6509E08-B0C0-4876-AED0-FDE87F1007BE}" srcOrd="1" destOrd="0" parTransId="{FCA28E94-4ADC-4C0F-89E1-E5065086605F}" sibTransId="{4585CC84-1A64-432A-BEA5-7328D3D54181}"/>
    <dgm:cxn modelId="{46690954-BDC7-4804-8693-7B9DB41762B8}" srcId="{D9801A49-F38C-4163-9BE3-1ED46C3BD53C}" destId="{45ADBEF8-DD61-4F00-B881-1EF871AD12C8}" srcOrd="0" destOrd="0" parTransId="{2C326964-F9BB-4CEB-BF8F-3489C08CA635}" sibTransId="{95CA1268-C20C-4316-B125-9DA882DABD7A}"/>
    <dgm:cxn modelId="{2035D638-8871-4A05-AFB1-4F55B20544DA}" type="presOf" srcId="{4AE66CE3-4C7F-43E9-AA54-75664173ED01}" destId="{3CFA210F-8E7E-4CA1-8624-075433FE1BB4}" srcOrd="0" destOrd="0" presId="urn:microsoft.com/office/officeart/2005/8/layout/chevron2"/>
    <dgm:cxn modelId="{3805711C-D520-4DEA-844E-3F97DB8834EC}" type="presOf" srcId="{34B3B2DC-5D42-46F6-BF1E-90EFBCEE6531}" destId="{2BF6AF2A-E90E-42A5-BA85-7B29956BF00D}" srcOrd="0" destOrd="0" presId="urn:microsoft.com/office/officeart/2005/8/layout/chevron2"/>
    <dgm:cxn modelId="{38722FEA-6CCC-4D44-A271-1AA32E621219}" srcId="{45ADBEF8-DD61-4F00-B881-1EF871AD12C8}" destId="{4AE66CE3-4C7F-43E9-AA54-75664173ED01}" srcOrd="0" destOrd="0" parTransId="{1E85A516-055F-4F03-9518-2FBEE5C81BF4}" sibTransId="{C9105B19-8BC8-499E-8C08-8A3B9A7D55DB}"/>
    <dgm:cxn modelId="{ED5BDF7B-23F8-4118-8F78-ECBE4EC38CE2}" type="presOf" srcId="{D9801A49-F38C-4163-9BE3-1ED46C3BD53C}" destId="{13875729-0F14-491A-AF95-A0EFF9377214}" srcOrd="0" destOrd="0" presId="urn:microsoft.com/office/officeart/2005/8/layout/chevron2"/>
    <dgm:cxn modelId="{EC5263A1-5E02-4425-9C13-7521DCC8E6AC}" srcId="{C6509E08-B0C0-4876-AED0-FDE87F1007BE}" destId="{34B3B2DC-5D42-46F6-BF1E-90EFBCEE6531}" srcOrd="0" destOrd="0" parTransId="{5C6BE75C-3E54-4CC6-96DC-F70C8352F16F}" sibTransId="{EB195E0B-2DA8-4C34-B22A-8A1DF8935652}"/>
    <dgm:cxn modelId="{934222CA-0440-4F03-A1A5-B8929F45CC20}" type="presOf" srcId="{45ADBEF8-DD61-4F00-B881-1EF871AD12C8}" destId="{B61B5BB9-408D-4F05-A802-5747C961613D}" srcOrd="0" destOrd="0" presId="urn:microsoft.com/office/officeart/2005/8/layout/chevron2"/>
    <dgm:cxn modelId="{D0206187-FFED-400F-8216-7113B017C325}" type="presOf" srcId="{C6509E08-B0C0-4876-AED0-FDE87F1007BE}" destId="{20C0F723-9A02-47D1-BC1D-28C9F2626DAC}" srcOrd="0" destOrd="0" presId="urn:microsoft.com/office/officeart/2005/8/layout/chevron2"/>
    <dgm:cxn modelId="{B238781E-C5F7-45A4-86A2-B530AF72B696}" type="presParOf" srcId="{13875729-0F14-491A-AF95-A0EFF9377214}" destId="{0AA3579D-5B7D-4463-A42B-3B926A5C5DD0}" srcOrd="0" destOrd="0" presId="urn:microsoft.com/office/officeart/2005/8/layout/chevron2"/>
    <dgm:cxn modelId="{778FB80E-202A-42BD-AA13-58B3F7D70121}" type="presParOf" srcId="{0AA3579D-5B7D-4463-A42B-3B926A5C5DD0}" destId="{B61B5BB9-408D-4F05-A802-5747C961613D}" srcOrd="0" destOrd="0" presId="urn:microsoft.com/office/officeart/2005/8/layout/chevron2"/>
    <dgm:cxn modelId="{517FCC86-7A5C-4B49-AE56-1A124F3583C4}" type="presParOf" srcId="{0AA3579D-5B7D-4463-A42B-3B926A5C5DD0}" destId="{3CFA210F-8E7E-4CA1-8624-075433FE1BB4}" srcOrd="1" destOrd="0" presId="urn:microsoft.com/office/officeart/2005/8/layout/chevron2"/>
    <dgm:cxn modelId="{D3D05732-3DEE-45CA-BF76-CA4F58CCE283}" type="presParOf" srcId="{13875729-0F14-491A-AF95-A0EFF9377214}" destId="{28CB3452-3C99-40AB-9FDE-A17807439ABC}" srcOrd="1" destOrd="0" presId="urn:microsoft.com/office/officeart/2005/8/layout/chevron2"/>
    <dgm:cxn modelId="{0BF5AE5B-8C40-4A3C-A6E1-55D975439299}" type="presParOf" srcId="{13875729-0F14-491A-AF95-A0EFF9377214}" destId="{1753BDD4-E69F-414F-A286-D676B15E2659}" srcOrd="2" destOrd="0" presId="urn:microsoft.com/office/officeart/2005/8/layout/chevron2"/>
    <dgm:cxn modelId="{3369705F-5FE4-4E89-A969-E2E5CACF651E}" type="presParOf" srcId="{1753BDD4-E69F-414F-A286-D676B15E2659}" destId="{20C0F723-9A02-47D1-BC1D-28C9F2626DAC}" srcOrd="0" destOrd="0" presId="urn:microsoft.com/office/officeart/2005/8/layout/chevron2"/>
    <dgm:cxn modelId="{3BB4260E-6E96-4282-96E5-8175E44A5B7C}" type="presParOf" srcId="{1753BDD4-E69F-414F-A286-D676B15E2659}" destId="{2BF6AF2A-E90E-42A5-BA85-7B29956BF00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01A49-F38C-4163-9BE3-1ED46C3BD53C}" type="doc">
      <dgm:prSet loTypeId="urn:microsoft.com/office/officeart/2005/8/layout/chevron2" loCatId="process" qsTypeId="urn:microsoft.com/office/officeart/2005/8/quickstyle/simple4" qsCatId="simple" csTypeId="urn:microsoft.com/office/officeart/2005/8/colors/accent0_2" csCatId="mainScheme" phldr="1"/>
      <dgm:spPr/>
      <dgm:t>
        <a:bodyPr/>
        <a:lstStyle/>
        <a:p>
          <a:endParaRPr lang="en-US"/>
        </a:p>
      </dgm:t>
    </dgm:pt>
    <dgm:pt modelId="{00A61356-8F50-487B-B945-F973F1BCE06E}">
      <dgm:prSet custT="1"/>
      <dgm:spPr/>
      <dgm:t>
        <a:bodyPr/>
        <a:lstStyle/>
        <a:p>
          <a:pPr algn="r" rtl="1"/>
          <a:r>
            <a:rPr lang="ar-MA" sz="2800" dirty="0" smtClean="0">
              <a:solidFill>
                <a:srgbClr val="002060"/>
              </a:solidFill>
              <a:latin typeface="Arial Black" panose="020B0A04020102020204" pitchFamily="34" charset="0"/>
            </a:rPr>
            <a:t>القيام بالدراسات القانونية المتعلقة بمجال اختصاصات القطاع ؛</a:t>
          </a:r>
          <a:endParaRPr lang="fr-FR" sz="2800" dirty="0" smtClean="0">
            <a:solidFill>
              <a:srgbClr val="002060"/>
            </a:solidFill>
            <a:latin typeface="Arial Black" panose="020B0A04020102020204" pitchFamily="34" charset="0"/>
          </a:endParaRPr>
        </a:p>
      </dgm:t>
    </dgm:pt>
    <dgm:pt modelId="{B09106D4-ED7F-40F9-8B27-C6C5413F12E4}" type="parTrans" cxnId="{3E6CDC7E-C541-4BDF-B06A-FBE3B20891B5}">
      <dgm:prSet/>
      <dgm:spPr/>
      <dgm:t>
        <a:bodyPr/>
        <a:lstStyle/>
        <a:p>
          <a:endParaRPr lang="en-US"/>
        </a:p>
      </dgm:t>
    </dgm:pt>
    <dgm:pt modelId="{CAA649C1-2F19-401B-A174-A5B9EA32F538}" type="sibTrans" cxnId="{3E6CDC7E-C541-4BDF-B06A-FBE3B20891B5}">
      <dgm:prSet/>
      <dgm:spPr/>
      <dgm:t>
        <a:bodyPr/>
        <a:lstStyle/>
        <a:p>
          <a:endParaRPr lang="en-US"/>
        </a:p>
      </dgm:t>
    </dgm:pt>
    <dgm:pt modelId="{766459E5-E405-4C80-8700-65E776306DBA}">
      <dgm:prSet/>
      <dgm:spPr/>
      <dgm:t>
        <a:bodyPr/>
        <a:lstStyle/>
        <a:p>
          <a:endParaRPr lang="fr-FR" dirty="0" smtClean="0"/>
        </a:p>
      </dgm:t>
    </dgm:pt>
    <dgm:pt modelId="{85285DE7-2295-4E00-9550-98E374F06F12}" type="parTrans" cxnId="{12475DBB-7160-434D-A026-3B1BC004B17B}">
      <dgm:prSet/>
      <dgm:spPr/>
      <dgm:t>
        <a:bodyPr/>
        <a:lstStyle/>
        <a:p>
          <a:endParaRPr lang="en-US"/>
        </a:p>
      </dgm:t>
    </dgm:pt>
    <dgm:pt modelId="{E921011A-B9D8-4A5F-B83A-1FE8C91CAF83}" type="sibTrans" cxnId="{12475DBB-7160-434D-A026-3B1BC004B17B}">
      <dgm:prSet/>
      <dgm:spPr/>
      <dgm:t>
        <a:bodyPr/>
        <a:lstStyle/>
        <a:p>
          <a:endParaRPr lang="en-US"/>
        </a:p>
      </dgm:t>
    </dgm:pt>
    <dgm:pt modelId="{F97A34AF-DD43-4B54-B162-CF2D3E00FE3B}">
      <dgm:prSet custT="1"/>
      <dgm:spPr/>
      <dgm:t>
        <a:bodyPr/>
        <a:lstStyle/>
        <a:p>
          <a:pPr algn="r" rtl="1"/>
          <a:r>
            <a:rPr lang="ar-MA" sz="2000" dirty="0" smtClean="0">
              <a:solidFill>
                <a:srgbClr val="002060"/>
              </a:solidFill>
              <a:latin typeface="Arial Black" panose="020B0A04020102020204" pitchFamily="34" charset="0"/>
            </a:rPr>
            <a:t>المساهمة في تحيين النصوص التشريعية والتنظيمية في مجال الصيد البحري والعمل على ملاءمتها مع الاتفاقيات والمعاهدات الدولية كما صادق عليها المغرب وتم نشرها بالجريدة الرسمية للمملكة ؛</a:t>
          </a:r>
          <a:endParaRPr lang="fr-CA" sz="2000" dirty="0">
            <a:solidFill>
              <a:srgbClr val="002060"/>
            </a:solidFill>
            <a:latin typeface="Arial Black" panose="020B0A04020102020204" pitchFamily="34" charset="0"/>
          </a:endParaRPr>
        </a:p>
      </dgm:t>
    </dgm:pt>
    <dgm:pt modelId="{8650A123-74C1-446C-8B87-B230A045B43C}" type="parTrans" cxnId="{DA320994-D104-4F7A-B875-8511E1CFBAE7}">
      <dgm:prSet/>
      <dgm:spPr/>
      <dgm:t>
        <a:bodyPr/>
        <a:lstStyle/>
        <a:p>
          <a:endParaRPr lang="en-US"/>
        </a:p>
      </dgm:t>
    </dgm:pt>
    <dgm:pt modelId="{45C338FE-1EF6-42BA-A86B-A140B000710E}" type="sibTrans" cxnId="{DA320994-D104-4F7A-B875-8511E1CFBAE7}">
      <dgm:prSet/>
      <dgm:spPr/>
      <dgm:t>
        <a:bodyPr/>
        <a:lstStyle/>
        <a:p>
          <a:endParaRPr lang="en-US"/>
        </a:p>
      </dgm:t>
    </dgm:pt>
    <dgm:pt modelId="{45B8CC77-3C24-46E4-900B-D3F1983F39F2}">
      <dgm:prSet/>
      <dgm:spPr/>
      <dgm:t>
        <a:bodyPr/>
        <a:lstStyle/>
        <a:p>
          <a:endParaRPr lang="fr-CA" dirty="0"/>
        </a:p>
      </dgm:t>
    </dgm:pt>
    <dgm:pt modelId="{1D71BA04-9E52-4D63-9A09-6DEB975B57D5}" type="parTrans" cxnId="{C9074836-0A38-4E24-8B58-615815599C6C}">
      <dgm:prSet/>
      <dgm:spPr/>
      <dgm:t>
        <a:bodyPr/>
        <a:lstStyle/>
        <a:p>
          <a:endParaRPr lang="en-US"/>
        </a:p>
      </dgm:t>
    </dgm:pt>
    <dgm:pt modelId="{8D20A19F-0F51-4D9A-8880-804162B19BF0}" type="sibTrans" cxnId="{C9074836-0A38-4E24-8B58-615815599C6C}">
      <dgm:prSet/>
      <dgm:spPr/>
      <dgm:t>
        <a:bodyPr/>
        <a:lstStyle/>
        <a:p>
          <a:endParaRPr lang="en-US"/>
        </a:p>
      </dgm:t>
    </dgm:pt>
    <dgm:pt modelId="{13875729-0F14-491A-AF95-A0EFF9377214}" type="pres">
      <dgm:prSet presAssocID="{D9801A49-F38C-4163-9BE3-1ED46C3BD53C}" presName="linearFlow" presStyleCnt="0">
        <dgm:presLayoutVars>
          <dgm:dir/>
          <dgm:animLvl val="lvl"/>
          <dgm:resizeHandles val="exact"/>
        </dgm:presLayoutVars>
      </dgm:prSet>
      <dgm:spPr/>
      <dgm:t>
        <a:bodyPr/>
        <a:lstStyle/>
        <a:p>
          <a:endParaRPr lang="en-US"/>
        </a:p>
      </dgm:t>
    </dgm:pt>
    <dgm:pt modelId="{CA81943A-ED56-49BF-8E06-70E5136F4643}" type="pres">
      <dgm:prSet presAssocID="{766459E5-E405-4C80-8700-65E776306DBA}" presName="composite" presStyleCnt="0"/>
      <dgm:spPr/>
    </dgm:pt>
    <dgm:pt modelId="{250029A0-CF8C-4AEF-9F6F-C632231E77DC}" type="pres">
      <dgm:prSet presAssocID="{766459E5-E405-4C80-8700-65E776306DBA}" presName="parentText" presStyleLbl="alignNode1" presStyleIdx="0" presStyleCnt="2">
        <dgm:presLayoutVars>
          <dgm:chMax val="1"/>
          <dgm:bulletEnabled val="1"/>
        </dgm:presLayoutVars>
      </dgm:prSet>
      <dgm:spPr/>
      <dgm:t>
        <a:bodyPr/>
        <a:lstStyle/>
        <a:p>
          <a:endParaRPr lang="en-US"/>
        </a:p>
      </dgm:t>
    </dgm:pt>
    <dgm:pt modelId="{873CBA20-704E-4F5D-AE4E-6CC4655A3E39}" type="pres">
      <dgm:prSet presAssocID="{766459E5-E405-4C80-8700-65E776306DBA}" presName="descendantText" presStyleLbl="alignAcc1" presStyleIdx="0" presStyleCnt="2">
        <dgm:presLayoutVars>
          <dgm:bulletEnabled val="1"/>
        </dgm:presLayoutVars>
      </dgm:prSet>
      <dgm:spPr/>
      <dgm:t>
        <a:bodyPr/>
        <a:lstStyle/>
        <a:p>
          <a:endParaRPr lang="en-US"/>
        </a:p>
      </dgm:t>
    </dgm:pt>
    <dgm:pt modelId="{EB75A1E4-CCCF-4746-B326-FCBD77597FAE}" type="pres">
      <dgm:prSet presAssocID="{E921011A-B9D8-4A5F-B83A-1FE8C91CAF83}" presName="sp" presStyleCnt="0"/>
      <dgm:spPr/>
    </dgm:pt>
    <dgm:pt modelId="{8E81A207-D804-4DFD-A836-1A9A945174AF}" type="pres">
      <dgm:prSet presAssocID="{45B8CC77-3C24-46E4-900B-D3F1983F39F2}" presName="composite" presStyleCnt="0"/>
      <dgm:spPr/>
    </dgm:pt>
    <dgm:pt modelId="{E3B38543-A312-40B5-B723-DC2A13248C52}" type="pres">
      <dgm:prSet presAssocID="{45B8CC77-3C24-46E4-900B-D3F1983F39F2}" presName="parentText" presStyleLbl="alignNode1" presStyleIdx="1" presStyleCnt="2">
        <dgm:presLayoutVars>
          <dgm:chMax val="1"/>
          <dgm:bulletEnabled val="1"/>
        </dgm:presLayoutVars>
      </dgm:prSet>
      <dgm:spPr/>
      <dgm:t>
        <a:bodyPr/>
        <a:lstStyle/>
        <a:p>
          <a:endParaRPr lang="en-US"/>
        </a:p>
      </dgm:t>
    </dgm:pt>
    <dgm:pt modelId="{C9D6F2AE-9511-40F6-B80D-E7CAF43D8032}" type="pres">
      <dgm:prSet presAssocID="{45B8CC77-3C24-46E4-900B-D3F1983F39F2}" presName="descendantText" presStyleLbl="alignAcc1" presStyleIdx="1" presStyleCnt="2">
        <dgm:presLayoutVars>
          <dgm:bulletEnabled val="1"/>
        </dgm:presLayoutVars>
      </dgm:prSet>
      <dgm:spPr/>
      <dgm:t>
        <a:bodyPr/>
        <a:lstStyle/>
        <a:p>
          <a:endParaRPr lang="en-US"/>
        </a:p>
      </dgm:t>
    </dgm:pt>
  </dgm:ptLst>
  <dgm:cxnLst>
    <dgm:cxn modelId="{DA320994-D104-4F7A-B875-8511E1CFBAE7}" srcId="{45B8CC77-3C24-46E4-900B-D3F1983F39F2}" destId="{F97A34AF-DD43-4B54-B162-CF2D3E00FE3B}" srcOrd="0" destOrd="0" parTransId="{8650A123-74C1-446C-8B87-B230A045B43C}" sibTransId="{45C338FE-1EF6-42BA-A86B-A140B000710E}"/>
    <dgm:cxn modelId="{C9074836-0A38-4E24-8B58-615815599C6C}" srcId="{D9801A49-F38C-4163-9BE3-1ED46C3BD53C}" destId="{45B8CC77-3C24-46E4-900B-D3F1983F39F2}" srcOrd="1" destOrd="0" parTransId="{1D71BA04-9E52-4D63-9A09-6DEB975B57D5}" sibTransId="{8D20A19F-0F51-4D9A-8880-804162B19BF0}"/>
    <dgm:cxn modelId="{3E6CDC7E-C541-4BDF-B06A-FBE3B20891B5}" srcId="{766459E5-E405-4C80-8700-65E776306DBA}" destId="{00A61356-8F50-487B-B945-F973F1BCE06E}" srcOrd="0" destOrd="0" parTransId="{B09106D4-ED7F-40F9-8B27-C6C5413F12E4}" sibTransId="{CAA649C1-2F19-401B-A174-A5B9EA32F538}"/>
    <dgm:cxn modelId="{A5C256A7-C4AA-4333-9565-D367DF1296C5}" type="presOf" srcId="{766459E5-E405-4C80-8700-65E776306DBA}" destId="{250029A0-CF8C-4AEF-9F6F-C632231E77DC}" srcOrd="0" destOrd="0" presId="urn:microsoft.com/office/officeart/2005/8/layout/chevron2"/>
    <dgm:cxn modelId="{12475DBB-7160-434D-A026-3B1BC004B17B}" srcId="{D9801A49-F38C-4163-9BE3-1ED46C3BD53C}" destId="{766459E5-E405-4C80-8700-65E776306DBA}" srcOrd="0" destOrd="0" parTransId="{85285DE7-2295-4E00-9550-98E374F06F12}" sibTransId="{E921011A-B9D8-4A5F-B83A-1FE8C91CAF83}"/>
    <dgm:cxn modelId="{CF82951C-BD8D-4C05-B27F-9C7D4BC95A79}" type="presOf" srcId="{F97A34AF-DD43-4B54-B162-CF2D3E00FE3B}" destId="{C9D6F2AE-9511-40F6-B80D-E7CAF43D8032}" srcOrd="0" destOrd="0" presId="urn:microsoft.com/office/officeart/2005/8/layout/chevron2"/>
    <dgm:cxn modelId="{B03221E6-038A-48C0-9D5D-02DD31F535B5}" type="presOf" srcId="{45B8CC77-3C24-46E4-900B-D3F1983F39F2}" destId="{E3B38543-A312-40B5-B723-DC2A13248C52}" srcOrd="0" destOrd="0" presId="urn:microsoft.com/office/officeart/2005/8/layout/chevron2"/>
    <dgm:cxn modelId="{6859345F-715F-4F5D-9C5D-2816A59BEE1C}" type="presOf" srcId="{00A61356-8F50-487B-B945-F973F1BCE06E}" destId="{873CBA20-704E-4F5D-AE4E-6CC4655A3E39}" srcOrd="0" destOrd="0" presId="urn:microsoft.com/office/officeart/2005/8/layout/chevron2"/>
    <dgm:cxn modelId="{ED5BDF7B-23F8-4118-8F78-ECBE4EC38CE2}" type="presOf" srcId="{D9801A49-F38C-4163-9BE3-1ED46C3BD53C}" destId="{13875729-0F14-491A-AF95-A0EFF9377214}" srcOrd="0" destOrd="0" presId="urn:microsoft.com/office/officeart/2005/8/layout/chevron2"/>
    <dgm:cxn modelId="{0323CD53-BC7F-4E64-9BE7-977990E081C2}" type="presParOf" srcId="{13875729-0F14-491A-AF95-A0EFF9377214}" destId="{CA81943A-ED56-49BF-8E06-70E5136F4643}" srcOrd="0" destOrd="0" presId="urn:microsoft.com/office/officeart/2005/8/layout/chevron2"/>
    <dgm:cxn modelId="{CBE03FE5-7443-4EC0-ADD5-F2CF9D8A9F00}" type="presParOf" srcId="{CA81943A-ED56-49BF-8E06-70E5136F4643}" destId="{250029A0-CF8C-4AEF-9F6F-C632231E77DC}" srcOrd="0" destOrd="0" presId="urn:microsoft.com/office/officeart/2005/8/layout/chevron2"/>
    <dgm:cxn modelId="{6C160875-9E9F-4C8D-8EF0-70FE7B8BA3CF}" type="presParOf" srcId="{CA81943A-ED56-49BF-8E06-70E5136F4643}" destId="{873CBA20-704E-4F5D-AE4E-6CC4655A3E39}" srcOrd="1" destOrd="0" presId="urn:microsoft.com/office/officeart/2005/8/layout/chevron2"/>
    <dgm:cxn modelId="{F75457A6-703E-4041-B1D0-B3D5E0EA1BFA}" type="presParOf" srcId="{13875729-0F14-491A-AF95-A0EFF9377214}" destId="{EB75A1E4-CCCF-4746-B326-FCBD77597FAE}" srcOrd="1" destOrd="0" presId="urn:microsoft.com/office/officeart/2005/8/layout/chevron2"/>
    <dgm:cxn modelId="{8C26ECA2-520A-4F43-8EA0-100E6555D4FD}" type="presParOf" srcId="{13875729-0F14-491A-AF95-A0EFF9377214}" destId="{8E81A207-D804-4DFD-A836-1A9A945174AF}" srcOrd="2" destOrd="0" presId="urn:microsoft.com/office/officeart/2005/8/layout/chevron2"/>
    <dgm:cxn modelId="{AE0314EA-0B30-4C54-B4DA-BA0829D8FBF3}" type="presParOf" srcId="{8E81A207-D804-4DFD-A836-1A9A945174AF}" destId="{E3B38543-A312-40B5-B723-DC2A13248C52}" srcOrd="0" destOrd="0" presId="urn:microsoft.com/office/officeart/2005/8/layout/chevron2"/>
    <dgm:cxn modelId="{88AB7C5F-0F21-4F2F-A38E-1E9D7775A408}" type="presParOf" srcId="{8E81A207-D804-4DFD-A836-1A9A945174AF}" destId="{C9D6F2AE-9511-40F6-B80D-E7CAF43D80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801A49-F38C-4163-9BE3-1ED46C3BD53C}" type="doc">
      <dgm:prSet loTypeId="urn:microsoft.com/office/officeart/2005/8/layout/chevron2" loCatId="process" qsTypeId="urn:microsoft.com/office/officeart/2005/8/quickstyle/simple4" qsCatId="simple" csTypeId="urn:microsoft.com/office/officeart/2005/8/colors/accent0_2" csCatId="mainScheme" phldr="1"/>
      <dgm:spPr/>
      <dgm:t>
        <a:bodyPr/>
        <a:lstStyle/>
        <a:p>
          <a:endParaRPr lang="en-US"/>
        </a:p>
      </dgm:t>
    </dgm:pt>
    <dgm:pt modelId="{FE864823-4A99-4B67-BC9A-2164BF6B72DF}">
      <dgm:prSet custT="1"/>
      <dgm:spPr/>
      <dgm:t>
        <a:bodyPr/>
        <a:lstStyle/>
        <a:p>
          <a:pPr algn="r" rtl="1"/>
          <a:r>
            <a:rPr lang="ar-MA" dirty="0" smtClean="0">
              <a:solidFill>
                <a:srgbClr val="002060"/>
              </a:solidFill>
              <a:latin typeface="Arial Black" panose="020B0A04020102020204" pitchFamily="34" charset="0"/>
            </a:rPr>
            <a:t>دراسة وتتبع المنازعات التي يكون القطاع طرفا فيها ؛</a:t>
          </a:r>
          <a:endParaRPr lang="fr-CA" dirty="0">
            <a:solidFill>
              <a:srgbClr val="002060"/>
            </a:solidFill>
            <a:latin typeface="Arial Black" panose="020B0A04020102020204" pitchFamily="34" charset="0"/>
          </a:endParaRPr>
        </a:p>
      </dgm:t>
    </dgm:pt>
    <dgm:pt modelId="{3A521A79-4667-4DED-B730-83E9FD64C875}" type="parTrans" cxnId="{F28C6DE4-4B16-457B-88F3-6B2A692CCF20}">
      <dgm:prSet/>
      <dgm:spPr/>
      <dgm:t>
        <a:bodyPr/>
        <a:lstStyle/>
        <a:p>
          <a:endParaRPr lang="en-US"/>
        </a:p>
      </dgm:t>
    </dgm:pt>
    <dgm:pt modelId="{88155936-CC24-460F-A30F-82DEC05C121B}" type="sibTrans" cxnId="{F28C6DE4-4B16-457B-88F3-6B2A692CCF20}">
      <dgm:prSet/>
      <dgm:spPr/>
      <dgm:t>
        <a:bodyPr/>
        <a:lstStyle/>
        <a:p>
          <a:endParaRPr lang="en-US"/>
        </a:p>
      </dgm:t>
    </dgm:pt>
    <dgm:pt modelId="{8B5D7ACC-D4C9-456C-BB3F-16B9D32CD46D}">
      <dgm:prSet custT="1"/>
      <dgm:spPr/>
      <dgm:t>
        <a:bodyPr/>
        <a:lstStyle/>
        <a:p>
          <a:pPr algn="r" rtl="1"/>
          <a:r>
            <a:rPr lang="ar-MA" dirty="0" smtClean="0">
              <a:solidFill>
                <a:srgbClr val="002060"/>
              </a:solidFill>
              <a:latin typeface="Arial Black" panose="020B0A04020102020204" pitchFamily="34" charset="0"/>
            </a:rPr>
            <a:t>السهر على نشر المعلومات والوثائق ذات الطابع القانوني.</a:t>
          </a:r>
          <a:endParaRPr lang="fr-CA" dirty="0">
            <a:solidFill>
              <a:srgbClr val="002060"/>
            </a:solidFill>
            <a:latin typeface="Arial Black" panose="020B0A04020102020204" pitchFamily="34" charset="0"/>
          </a:endParaRPr>
        </a:p>
      </dgm:t>
    </dgm:pt>
    <dgm:pt modelId="{D8A95682-C939-4C5B-8E2B-0B2A3C25FBAD}" type="parTrans" cxnId="{BFE2B001-40F1-443D-9990-DBB56E1DB5D4}">
      <dgm:prSet/>
      <dgm:spPr/>
      <dgm:t>
        <a:bodyPr/>
        <a:lstStyle/>
        <a:p>
          <a:endParaRPr lang="en-US"/>
        </a:p>
      </dgm:t>
    </dgm:pt>
    <dgm:pt modelId="{6B598520-BC77-49C1-8A69-A95D08076768}" type="sibTrans" cxnId="{BFE2B001-40F1-443D-9990-DBB56E1DB5D4}">
      <dgm:prSet/>
      <dgm:spPr/>
      <dgm:t>
        <a:bodyPr/>
        <a:lstStyle/>
        <a:p>
          <a:endParaRPr lang="en-US"/>
        </a:p>
      </dgm:t>
    </dgm:pt>
    <dgm:pt modelId="{98036FE4-9A3A-43D7-8092-DB6933CCCE86}">
      <dgm:prSet/>
      <dgm:spPr/>
      <dgm:t>
        <a:bodyPr/>
        <a:lstStyle/>
        <a:p>
          <a:endParaRPr lang="fr-CA" dirty="0"/>
        </a:p>
      </dgm:t>
    </dgm:pt>
    <dgm:pt modelId="{D61C1208-1663-451E-BAB3-31B73021ED77}" type="parTrans" cxnId="{E4E35FE6-B0FD-4C0B-AFC8-B34962C098B4}">
      <dgm:prSet/>
      <dgm:spPr/>
      <dgm:t>
        <a:bodyPr/>
        <a:lstStyle/>
        <a:p>
          <a:endParaRPr lang="en-US"/>
        </a:p>
      </dgm:t>
    </dgm:pt>
    <dgm:pt modelId="{F6213D2A-8FD5-4E8F-9302-13D380569D0E}" type="sibTrans" cxnId="{E4E35FE6-B0FD-4C0B-AFC8-B34962C098B4}">
      <dgm:prSet/>
      <dgm:spPr/>
      <dgm:t>
        <a:bodyPr/>
        <a:lstStyle/>
        <a:p>
          <a:endParaRPr lang="en-US"/>
        </a:p>
      </dgm:t>
    </dgm:pt>
    <dgm:pt modelId="{DF4CD1DE-E8E9-4CB2-AE64-83CA91ADF7A7}">
      <dgm:prSet/>
      <dgm:spPr/>
      <dgm:t>
        <a:bodyPr/>
        <a:lstStyle/>
        <a:p>
          <a:endParaRPr lang="fr-CA" dirty="0"/>
        </a:p>
      </dgm:t>
    </dgm:pt>
    <dgm:pt modelId="{10428E58-2E0C-4E0C-9A02-995A08B8F077}" type="parTrans" cxnId="{92D6482D-2E5D-471C-B39D-FE64406DA08D}">
      <dgm:prSet/>
      <dgm:spPr/>
      <dgm:t>
        <a:bodyPr/>
        <a:lstStyle/>
        <a:p>
          <a:endParaRPr lang="en-US"/>
        </a:p>
      </dgm:t>
    </dgm:pt>
    <dgm:pt modelId="{E62509FA-EADC-476F-8995-FE482726768F}" type="sibTrans" cxnId="{92D6482D-2E5D-471C-B39D-FE64406DA08D}">
      <dgm:prSet/>
      <dgm:spPr/>
      <dgm:t>
        <a:bodyPr/>
        <a:lstStyle/>
        <a:p>
          <a:endParaRPr lang="en-US"/>
        </a:p>
      </dgm:t>
    </dgm:pt>
    <dgm:pt modelId="{52D31AC9-844A-4B1A-8C45-E1720B9C78FA}">
      <dgm:prSet custT="1"/>
      <dgm:spPr/>
      <dgm:t>
        <a:bodyPr/>
        <a:lstStyle/>
        <a:p>
          <a:pPr algn="r" rtl="1"/>
          <a:endParaRPr lang="fr-CA" sz="2800" dirty="0">
            <a:solidFill>
              <a:srgbClr val="002060"/>
            </a:solidFill>
            <a:latin typeface="Arial Black" panose="020B0A04020102020204" pitchFamily="34" charset="0"/>
          </a:endParaRPr>
        </a:p>
      </dgm:t>
    </dgm:pt>
    <dgm:pt modelId="{81A676F6-2607-4595-B29A-9C9B9FBCAB02}" type="parTrans" cxnId="{392104AE-9DE8-4DF2-97F3-0D515E7BBB36}">
      <dgm:prSet/>
      <dgm:spPr/>
      <dgm:t>
        <a:bodyPr/>
        <a:lstStyle/>
        <a:p>
          <a:endParaRPr lang="en-US"/>
        </a:p>
      </dgm:t>
    </dgm:pt>
    <dgm:pt modelId="{B05AD535-F06E-4AEE-AC6E-EEAC07B03DA9}" type="sibTrans" cxnId="{392104AE-9DE8-4DF2-97F3-0D515E7BBB36}">
      <dgm:prSet/>
      <dgm:spPr/>
      <dgm:t>
        <a:bodyPr/>
        <a:lstStyle/>
        <a:p>
          <a:endParaRPr lang="en-US"/>
        </a:p>
      </dgm:t>
    </dgm:pt>
    <dgm:pt modelId="{4EB2FB06-4587-4ABE-9BC3-B9DAF74ADE02}">
      <dgm:prSet/>
      <dgm:spPr/>
      <dgm:t>
        <a:bodyPr/>
        <a:lstStyle/>
        <a:p>
          <a:endParaRPr lang="fr-CA" dirty="0"/>
        </a:p>
      </dgm:t>
    </dgm:pt>
    <dgm:pt modelId="{98A37453-0D0F-4FBE-94C7-6F5266A82B10}" type="parTrans" cxnId="{9ACD9A38-2FF9-4F3E-B63C-4DCE09DAB6CD}">
      <dgm:prSet/>
      <dgm:spPr/>
      <dgm:t>
        <a:bodyPr/>
        <a:lstStyle/>
        <a:p>
          <a:endParaRPr lang="en-US"/>
        </a:p>
      </dgm:t>
    </dgm:pt>
    <dgm:pt modelId="{970E565F-167C-4F14-AAB5-4C411B3E1556}" type="sibTrans" cxnId="{9ACD9A38-2FF9-4F3E-B63C-4DCE09DAB6CD}">
      <dgm:prSet/>
      <dgm:spPr/>
      <dgm:t>
        <a:bodyPr/>
        <a:lstStyle/>
        <a:p>
          <a:endParaRPr lang="en-US"/>
        </a:p>
      </dgm:t>
    </dgm:pt>
    <dgm:pt modelId="{1519F29B-B1CF-43E8-8C45-04FB8E94DFB4}">
      <dgm:prSet/>
      <dgm:spPr/>
      <dgm:t>
        <a:bodyPr/>
        <a:lstStyle/>
        <a:p>
          <a:pPr rtl="1"/>
          <a:r>
            <a:rPr lang="ar-MA" dirty="0" smtClean="0">
              <a:solidFill>
                <a:srgbClr val="002060"/>
              </a:solidFill>
              <a:latin typeface="Arial Black" panose="020B0A04020102020204" pitchFamily="34" charset="0"/>
            </a:rPr>
            <a:t>اقتراح مشاريع النصوص التشريعية والتنظيمية الضرورية لتدبير قطاع الصيد البحري ، بتنسيق مع المصالح المعنية ؛</a:t>
          </a:r>
          <a:endParaRPr lang="fr-CA" dirty="0"/>
        </a:p>
      </dgm:t>
    </dgm:pt>
    <dgm:pt modelId="{1300F6E4-02C3-4B37-8D16-B0D370601A3C}" type="parTrans" cxnId="{98D30420-FB9E-4681-8A16-802256B0710D}">
      <dgm:prSet/>
      <dgm:spPr/>
      <dgm:t>
        <a:bodyPr/>
        <a:lstStyle/>
        <a:p>
          <a:endParaRPr lang="en-US"/>
        </a:p>
      </dgm:t>
    </dgm:pt>
    <dgm:pt modelId="{F3EB9522-2FCB-47A7-9214-6A29BB1F784D}" type="sibTrans" cxnId="{98D30420-FB9E-4681-8A16-802256B0710D}">
      <dgm:prSet/>
      <dgm:spPr/>
      <dgm:t>
        <a:bodyPr/>
        <a:lstStyle/>
        <a:p>
          <a:endParaRPr lang="en-US"/>
        </a:p>
      </dgm:t>
    </dgm:pt>
    <dgm:pt modelId="{13875729-0F14-491A-AF95-A0EFF9377214}" type="pres">
      <dgm:prSet presAssocID="{D9801A49-F38C-4163-9BE3-1ED46C3BD53C}" presName="linearFlow" presStyleCnt="0">
        <dgm:presLayoutVars>
          <dgm:dir/>
          <dgm:animLvl val="lvl"/>
          <dgm:resizeHandles val="exact"/>
        </dgm:presLayoutVars>
      </dgm:prSet>
      <dgm:spPr/>
      <dgm:t>
        <a:bodyPr/>
        <a:lstStyle/>
        <a:p>
          <a:endParaRPr lang="en-US"/>
        </a:p>
      </dgm:t>
    </dgm:pt>
    <dgm:pt modelId="{91805268-8A04-413A-8F22-D7BEE458FE51}" type="pres">
      <dgm:prSet presAssocID="{4EB2FB06-4587-4ABE-9BC3-B9DAF74ADE02}" presName="composite" presStyleCnt="0"/>
      <dgm:spPr/>
    </dgm:pt>
    <dgm:pt modelId="{E8CE5F86-20F2-4E85-B48C-E82D3F776863}" type="pres">
      <dgm:prSet presAssocID="{4EB2FB06-4587-4ABE-9BC3-B9DAF74ADE02}" presName="parentText" presStyleLbl="alignNode1" presStyleIdx="0" presStyleCnt="3">
        <dgm:presLayoutVars>
          <dgm:chMax val="1"/>
          <dgm:bulletEnabled val="1"/>
        </dgm:presLayoutVars>
      </dgm:prSet>
      <dgm:spPr/>
      <dgm:t>
        <a:bodyPr/>
        <a:lstStyle/>
        <a:p>
          <a:endParaRPr lang="en-US"/>
        </a:p>
      </dgm:t>
    </dgm:pt>
    <dgm:pt modelId="{3D348FAF-4FE9-4B81-A0C6-013B606EEFA0}" type="pres">
      <dgm:prSet presAssocID="{4EB2FB06-4587-4ABE-9BC3-B9DAF74ADE02}" presName="descendantText" presStyleLbl="alignAcc1" presStyleIdx="0" presStyleCnt="3">
        <dgm:presLayoutVars>
          <dgm:bulletEnabled val="1"/>
        </dgm:presLayoutVars>
      </dgm:prSet>
      <dgm:spPr/>
      <dgm:t>
        <a:bodyPr/>
        <a:lstStyle/>
        <a:p>
          <a:endParaRPr lang="en-US"/>
        </a:p>
      </dgm:t>
    </dgm:pt>
    <dgm:pt modelId="{C2CE81EB-BC36-477B-B7CF-686F3F97D8A4}" type="pres">
      <dgm:prSet presAssocID="{970E565F-167C-4F14-AAB5-4C411B3E1556}" presName="sp" presStyleCnt="0"/>
      <dgm:spPr/>
    </dgm:pt>
    <dgm:pt modelId="{1A7C6AAB-460D-416D-B466-21086FB2879C}" type="pres">
      <dgm:prSet presAssocID="{98036FE4-9A3A-43D7-8092-DB6933CCCE86}" presName="composite" presStyleCnt="0"/>
      <dgm:spPr/>
    </dgm:pt>
    <dgm:pt modelId="{1719E127-C610-45BB-B892-6D3CA9EAF864}" type="pres">
      <dgm:prSet presAssocID="{98036FE4-9A3A-43D7-8092-DB6933CCCE86}" presName="parentText" presStyleLbl="alignNode1" presStyleIdx="1" presStyleCnt="3">
        <dgm:presLayoutVars>
          <dgm:chMax val="1"/>
          <dgm:bulletEnabled val="1"/>
        </dgm:presLayoutVars>
      </dgm:prSet>
      <dgm:spPr/>
      <dgm:t>
        <a:bodyPr/>
        <a:lstStyle/>
        <a:p>
          <a:endParaRPr lang="en-US"/>
        </a:p>
      </dgm:t>
    </dgm:pt>
    <dgm:pt modelId="{D3ADF99B-6406-41B3-8A60-09EA392140C5}" type="pres">
      <dgm:prSet presAssocID="{98036FE4-9A3A-43D7-8092-DB6933CCCE86}" presName="descendantText" presStyleLbl="alignAcc1" presStyleIdx="1" presStyleCnt="3">
        <dgm:presLayoutVars>
          <dgm:bulletEnabled val="1"/>
        </dgm:presLayoutVars>
      </dgm:prSet>
      <dgm:spPr/>
      <dgm:t>
        <a:bodyPr/>
        <a:lstStyle/>
        <a:p>
          <a:endParaRPr lang="en-US"/>
        </a:p>
      </dgm:t>
    </dgm:pt>
    <dgm:pt modelId="{5F9B59A6-DA97-4BC5-BAC2-7ADD7D268F40}" type="pres">
      <dgm:prSet presAssocID="{F6213D2A-8FD5-4E8F-9302-13D380569D0E}" presName="sp" presStyleCnt="0"/>
      <dgm:spPr/>
    </dgm:pt>
    <dgm:pt modelId="{46E0839D-ABE0-4016-AD5E-E09F4D482FD4}" type="pres">
      <dgm:prSet presAssocID="{DF4CD1DE-E8E9-4CB2-AE64-83CA91ADF7A7}" presName="composite" presStyleCnt="0"/>
      <dgm:spPr/>
    </dgm:pt>
    <dgm:pt modelId="{DD05D66F-51C2-4960-AED7-B452127C97AD}" type="pres">
      <dgm:prSet presAssocID="{DF4CD1DE-E8E9-4CB2-AE64-83CA91ADF7A7}" presName="parentText" presStyleLbl="alignNode1" presStyleIdx="2" presStyleCnt="3">
        <dgm:presLayoutVars>
          <dgm:chMax val="1"/>
          <dgm:bulletEnabled val="1"/>
        </dgm:presLayoutVars>
      </dgm:prSet>
      <dgm:spPr/>
      <dgm:t>
        <a:bodyPr/>
        <a:lstStyle/>
        <a:p>
          <a:endParaRPr lang="en-US"/>
        </a:p>
      </dgm:t>
    </dgm:pt>
    <dgm:pt modelId="{9637D797-7C9F-4D03-906C-88AFC31781C0}" type="pres">
      <dgm:prSet presAssocID="{DF4CD1DE-E8E9-4CB2-AE64-83CA91ADF7A7}" presName="descendantText" presStyleLbl="alignAcc1" presStyleIdx="2" presStyleCnt="3" custLinFactNeighborX="111" custLinFactNeighborY="-2198">
        <dgm:presLayoutVars>
          <dgm:bulletEnabled val="1"/>
        </dgm:presLayoutVars>
      </dgm:prSet>
      <dgm:spPr/>
      <dgm:t>
        <a:bodyPr/>
        <a:lstStyle/>
        <a:p>
          <a:endParaRPr lang="en-US"/>
        </a:p>
      </dgm:t>
    </dgm:pt>
  </dgm:ptLst>
  <dgm:cxnLst>
    <dgm:cxn modelId="{FE822A86-19B9-45DA-9F2E-9139F2B902DA}" type="presOf" srcId="{52D31AC9-844A-4B1A-8C45-E1720B9C78FA}" destId="{9637D797-7C9F-4D03-906C-88AFC31781C0}" srcOrd="0" destOrd="1" presId="urn:microsoft.com/office/officeart/2005/8/layout/chevron2"/>
    <dgm:cxn modelId="{9551201F-6614-4C14-8F31-37481CE0CA4A}" type="presOf" srcId="{98036FE4-9A3A-43D7-8092-DB6933CCCE86}" destId="{1719E127-C610-45BB-B892-6D3CA9EAF864}" srcOrd="0" destOrd="0" presId="urn:microsoft.com/office/officeart/2005/8/layout/chevron2"/>
    <dgm:cxn modelId="{18E75250-3285-4E4A-95DF-D79F7B0D7242}" type="presOf" srcId="{FE864823-4A99-4B67-BC9A-2164BF6B72DF}" destId="{D3ADF99B-6406-41B3-8A60-09EA392140C5}" srcOrd="0" destOrd="0" presId="urn:microsoft.com/office/officeart/2005/8/layout/chevron2"/>
    <dgm:cxn modelId="{B72F55F5-4785-402E-86C7-E8EE0B45A009}" type="presOf" srcId="{4EB2FB06-4587-4ABE-9BC3-B9DAF74ADE02}" destId="{E8CE5F86-20F2-4E85-B48C-E82D3F776863}" srcOrd="0" destOrd="0" presId="urn:microsoft.com/office/officeart/2005/8/layout/chevron2"/>
    <dgm:cxn modelId="{F28C6DE4-4B16-457B-88F3-6B2A692CCF20}" srcId="{98036FE4-9A3A-43D7-8092-DB6933CCCE86}" destId="{FE864823-4A99-4B67-BC9A-2164BF6B72DF}" srcOrd="0" destOrd="0" parTransId="{3A521A79-4667-4DED-B730-83E9FD64C875}" sibTransId="{88155936-CC24-460F-A30F-82DEC05C121B}"/>
    <dgm:cxn modelId="{392104AE-9DE8-4DF2-97F3-0D515E7BBB36}" srcId="{DF4CD1DE-E8E9-4CB2-AE64-83CA91ADF7A7}" destId="{52D31AC9-844A-4B1A-8C45-E1720B9C78FA}" srcOrd="1" destOrd="0" parTransId="{81A676F6-2607-4595-B29A-9C9B9FBCAB02}" sibTransId="{B05AD535-F06E-4AEE-AC6E-EEAC07B03DA9}"/>
    <dgm:cxn modelId="{BFE2B001-40F1-443D-9990-DBB56E1DB5D4}" srcId="{DF4CD1DE-E8E9-4CB2-AE64-83CA91ADF7A7}" destId="{8B5D7ACC-D4C9-456C-BB3F-16B9D32CD46D}" srcOrd="0" destOrd="0" parTransId="{D8A95682-C939-4C5B-8E2B-0B2A3C25FBAD}" sibTransId="{6B598520-BC77-49C1-8A69-A95D08076768}"/>
    <dgm:cxn modelId="{92D6482D-2E5D-471C-B39D-FE64406DA08D}" srcId="{D9801A49-F38C-4163-9BE3-1ED46C3BD53C}" destId="{DF4CD1DE-E8E9-4CB2-AE64-83CA91ADF7A7}" srcOrd="2" destOrd="0" parTransId="{10428E58-2E0C-4E0C-9A02-995A08B8F077}" sibTransId="{E62509FA-EADC-476F-8995-FE482726768F}"/>
    <dgm:cxn modelId="{199E05C7-B893-4AC0-9376-5C0E1F010C21}" type="presOf" srcId="{1519F29B-B1CF-43E8-8C45-04FB8E94DFB4}" destId="{3D348FAF-4FE9-4B81-A0C6-013B606EEFA0}" srcOrd="0" destOrd="0" presId="urn:microsoft.com/office/officeart/2005/8/layout/chevron2"/>
    <dgm:cxn modelId="{9ACD9A38-2FF9-4F3E-B63C-4DCE09DAB6CD}" srcId="{D9801A49-F38C-4163-9BE3-1ED46C3BD53C}" destId="{4EB2FB06-4587-4ABE-9BC3-B9DAF74ADE02}" srcOrd="0" destOrd="0" parTransId="{98A37453-0D0F-4FBE-94C7-6F5266A82B10}" sibTransId="{970E565F-167C-4F14-AAB5-4C411B3E1556}"/>
    <dgm:cxn modelId="{E4E35FE6-B0FD-4C0B-AFC8-B34962C098B4}" srcId="{D9801A49-F38C-4163-9BE3-1ED46C3BD53C}" destId="{98036FE4-9A3A-43D7-8092-DB6933CCCE86}" srcOrd="1" destOrd="0" parTransId="{D61C1208-1663-451E-BAB3-31B73021ED77}" sibTransId="{F6213D2A-8FD5-4E8F-9302-13D380569D0E}"/>
    <dgm:cxn modelId="{B854F6C5-4106-4B8D-AEA0-F15DD6078447}" type="presOf" srcId="{8B5D7ACC-D4C9-456C-BB3F-16B9D32CD46D}" destId="{9637D797-7C9F-4D03-906C-88AFC31781C0}" srcOrd="0" destOrd="0" presId="urn:microsoft.com/office/officeart/2005/8/layout/chevron2"/>
    <dgm:cxn modelId="{511429A9-9742-483E-8BDF-EABCC77C087F}" type="presOf" srcId="{DF4CD1DE-E8E9-4CB2-AE64-83CA91ADF7A7}" destId="{DD05D66F-51C2-4960-AED7-B452127C97AD}" srcOrd="0" destOrd="0" presId="urn:microsoft.com/office/officeart/2005/8/layout/chevron2"/>
    <dgm:cxn modelId="{ED5BDF7B-23F8-4118-8F78-ECBE4EC38CE2}" type="presOf" srcId="{D9801A49-F38C-4163-9BE3-1ED46C3BD53C}" destId="{13875729-0F14-491A-AF95-A0EFF9377214}" srcOrd="0" destOrd="0" presId="urn:microsoft.com/office/officeart/2005/8/layout/chevron2"/>
    <dgm:cxn modelId="{98D30420-FB9E-4681-8A16-802256B0710D}" srcId="{4EB2FB06-4587-4ABE-9BC3-B9DAF74ADE02}" destId="{1519F29B-B1CF-43E8-8C45-04FB8E94DFB4}" srcOrd="0" destOrd="0" parTransId="{1300F6E4-02C3-4B37-8D16-B0D370601A3C}" sibTransId="{F3EB9522-2FCB-47A7-9214-6A29BB1F784D}"/>
    <dgm:cxn modelId="{11B95B27-7F07-4B43-87D1-B478F89F1004}" type="presParOf" srcId="{13875729-0F14-491A-AF95-A0EFF9377214}" destId="{91805268-8A04-413A-8F22-D7BEE458FE51}" srcOrd="0" destOrd="0" presId="urn:microsoft.com/office/officeart/2005/8/layout/chevron2"/>
    <dgm:cxn modelId="{D0E60931-35ED-4054-B883-C90FD52D4020}" type="presParOf" srcId="{91805268-8A04-413A-8F22-D7BEE458FE51}" destId="{E8CE5F86-20F2-4E85-B48C-E82D3F776863}" srcOrd="0" destOrd="0" presId="urn:microsoft.com/office/officeart/2005/8/layout/chevron2"/>
    <dgm:cxn modelId="{A3EACA1C-A909-433D-A380-1C51C4BB106A}" type="presParOf" srcId="{91805268-8A04-413A-8F22-D7BEE458FE51}" destId="{3D348FAF-4FE9-4B81-A0C6-013B606EEFA0}" srcOrd="1" destOrd="0" presId="urn:microsoft.com/office/officeart/2005/8/layout/chevron2"/>
    <dgm:cxn modelId="{C5FD6C98-683C-445D-A01C-5D3C83006973}" type="presParOf" srcId="{13875729-0F14-491A-AF95-A0EFF9377214}" destId="{C2CE81EB-BC36-477B-B7CF-686F3F97D8A4}" srcOrd="1" destOrd="0" presId="urn:microsoft.com/office/officeart/2005/8/layout/chevron2"/>
    <dgm:cxn modelId="{09CF1C25-04FD-4B4A-92E3-35FFEE60B4A0}" type="presParOf" srcId="{13875729-0F14-491A-AF95-A0EFF9377214}" destId="{1A7C6AAB-460D-416D-B466-21086FB2879C}" srcOrd="2" destOrd="0" presId="urn:microsoft.com/office/officeart/2005/8/layout/chevron2"/>
    <dgm:cxn modelId="{3BB0DEB4-6107-4BC4-8A75-27C01001B26B}" type="presParOf" srcId="{1A7C6AAB-460D-416D-B466-21086FB2879C}" destId="{1719E127-C610-45BB-B892-6D3CA9EAF864}" srcOrd="0" destOrd="0" presId="urn:microsoft.com/office/officeart/2005/8/layout/chevron2"/>
    <dgm:cxn modelId="{E89F5574-B6D6-4CD5-A14E-75D5776DA9A1}" type="presParOf" srcId="{1A7C6AAB-460D-416D-B466-21086FB2879C}" destId="{D3ADF99B-6406-41B3-8A60-09EA392140C5}" srcOrd="1" destOrd="0" presId="urn:microsoft.com/office/officeart/2005/8/layout/chevron2"/>
    <dgm:cxn modelId="{293F77DB-4056-430B-98A6-6D27DCFC2F21}" type="presParOf" srcId="{13875729-0F14-491A-AF95-A0EFF9377214}" destId="{5F9B59A6-DA97-4BC5-BAC2-7ADD7D268F40}" srcOrd="3" destOrd="0" presId="urn:microsoft.com/office/officeart/2005/8/layout/chevron2"/>
    <dgm:cxn modelId="{01C1B45F-C9EA-43E0-9B99-8487D4326248}" type="presParOf" srcId="{13875729-0F14-491A-AF95-A0EFF9377214}" destId="{46E0839D-ABE0-4016-AD5E-E09F4D482FD4}" srcOrd="4" destOrd="0" presId="urn:microsoft.com/office/officeart/2005/8/layout/chevron2"/>
    <dgm:cxn modelId="{2B53FD07-A579-4C5C-BD2A-FE2650EEFA46}" type="presParOf" srcId="{46E0839D-ABE0-4016-AD5E-E09F4D482FD4}" destId="{DD05D66F-51C2-4960-AED7-B452127C97AD}" srcOrd="0" destOrd="0" presId="urn:microsoft.com/office/officeart/2005/8/layout/chevron2"/>
    <dgm:cxn modelId="{DDAB7BDF-E165-45FC-911A-5749F9146C6D}" type="presParOf" srcId="{46E0839D-ABE0-4016-AD5E-E09F4D482FD4}" destId="{9637D797-7C9F-4D03-906C-88AFC31781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B641A7-9B0C-4F0E-9D7B-712445A74894}" type="doc">
      <dgm:prSet loTypeId="urn:microsoft.com/office/officeart/2008/layout/NameandTitleOrganizationalChart" loCatId="hierarchy" qsTypeId="urn:microsoft.com/office/officeart/2005/8/quickstyle/simple1" qsCatId="simple" csTypeId="urn:microsoft.com/office/officeart/2005/8/colors/accent0_2" csCatId="mainScheme" phldr="1"/>
      <dgm:spPr/>
      <dgm:t>
        <a:bodyPr/>
        <a:lstStyle/>
        <a:p>
          <a:endParaRPr lang="fr-FR"/>
        </a:p>
      </dgm:t>
    </dgm:pt>
    <dgm:pt modelId="{A1F3484C-9B09-471E-A8A1-FAE23CFAD071}">
      <dgm:prSet/>
      <dgm:spPr/>
      <dgm:t>
        <a:bodyPr/>
        <a:lstStyle/>
        <a:p>
          <a:r>
            <a:rPr lang="ar-SA" dirty="0" smtClean="0"/>
            <a:t>مديرية الشؤون العامة والقانونية </a:t>
          </a:r>
          <a:endParaRPr lang="fr-FR" dirty="0"/>
        </a:p>
      </dgm:t>
    </dgm:pt>
    <dgm:pt modelId="{29DD805D-29CF-409E-A107-D042C78A4DFC}" type="parTrans" cxnId="{24D42AD9-0EC5-4FF4-AB11-6CA318F6EA8E}">
      <dgm:prSet/>
      <dgm:spPr/>
      <dgm:t>
        <a:bodyPr/>
        <a:lstStyle/>
        <a:p>
          <a:endParaRPr lang="fr-FR"/>
        </a:p>
      </dgm:t>
    </dgm:pt>
    <dgm:pt modelId="{1B0AE813-5784-40BD-96F2-26AE10837318}" type="sibTrans" cxnId="{24D42AD9-0EC5-4FF4-AB11-6CA318F6EA8E}">
      <dgm:prSet/>
      <dgm:spPr/>
      <dgm:t>
        <a:bodyPr/>
        <a:lstStyle/>
        <a:p>
          <a:endParaRPr lang="fr-FR"/>
        </a:p>
      </dgm:t>
    </dgm:pt>
    <dgm:pt modelId="{F075FB45-5E70-437C-B3AE-CC1AA6533B06}">
      <dgm:prSet/>
      <dgm:spPr/>
      <dgm:t>
        <a:bodyPr/>
        <a:lstStyle/>
        <a:p>
          <a:r>
            <a:rPr lang="ar-SA" dirty="0" smtClean="0"/>
            <a:t>قسم المعدات والتجهيز </a:t>
          </a:r>
          <a:endParaRPr lang="fr-FR" dirty="0"/>
        </a:p>
      </dgm:t>
    </dgm:pt>
    <dgm:pt modelId="{7C193E83-9FB4-4798-9467-9283E232BB05}" type="parTrans" cxnId="{11497E57-0982-4E7C-BC5C-7D69D847DAAE}">
      <dgm:prSet/>
      <dgm:spPr/>
      <dgm:t>
        <a:bodyPr/>
        <a:lstStyle/>
        <a:p>
          <a:endParaRPr lang="fr-FR"/>
        </a:p>
      </dgm:t>
    </dgm:pt>
    <dgm:pt modelId="{F2D30CB1-68B1-4439-AF82-6BCE6C521437}" type="sibTrans" cxnId="{11497E57-0982-4E7C-BC5C-7D69D847DAAE}">
      <dgm:prSet/>
      <dgm:spPr/>
      <dgm:t>
        <a:bodyPr/>
        <a:lstStyle/>
        <a:p>
          <a:endParaRPr lang="fr-FR"/>
        </a:p>
      </dgm:t>
    </dgm:pt>
    <dgm:pt modelId="{B84EDD55-DF3D-4A95-97B7-10AE71375D7F}">
      <dgm:prSet/>
      <dgm:spPr/>
      <dgm:t>
        <a:bodyPr/>
        <a:lstStyle/>
        <a:p>
          <a:r>
            <a:rPr lang="ar-SA" dirty="0" smtClean="0"/>
            <a:t>القسم المالي والمحاسبي </a:t>
          </a:r>
          <a:endParaRPr lang="fr-FR" dirty="0"/>
        </a:p>
      </dgm:t>
    </dgm:pt>
    <dgm:pt modelId="{ACF14C95-F1D2-4574-B545-5C5536E776A9}" type="parTrans" cxnId="{F44E8408-20EC-4843-BA90-9FDCCCBB99E4}">
      <dgm:prSet/>
      <dgm:spPr/>
      <dgm:t>
        <a:bodyPr/>
        <a:lstStyle/>
        <a:p>
          <a:endParaRPr lang="en-US"/>
        </a:p>
      </dgm:t>
    </dgm:pt>
    <dgm:pt modelId="{ED32120A-6999-4AA5-A3C1-164ED9F9C508}" type="sibTrans" cxnId="{F44E8408-20EC-4843-BA90-9FDCCCBB99E4}">
      <dgm:prSet/>
      <dgm:spPr/>
      <dgm:t>
        <a:bodyPr/>
        <a:lstStyle/>
        <a:p>
          <a:endParaRPr lang="en-US"/>
        </a:p>
      </dgm:t>
    </dgm:pt>
    <dgm:pt modelId="{AA4CD680-8109-47F9-A7DC-C1FF09624EE7}">
      <dgm:prSet/>
      <dgm:spPr/>
      <dgm:t>
        <a:bodyPr/>
        <a:lstStyle/>
        <a:p>
          <a:r>
            <a:rPr lang="fr-CA" dirty="0" smtClean="0"/>
            <a:t> </a:t>
          </a:r>
          <a:r>
            <a:rPr lang="ar-SA" dirty="0" smtClean="0"/>
            <a:t>قسم الشؤون القانونية</a:t>
          </a:r>
          <a:endParaRPr lang="fr-FR" dirty="0"/>
        </a:p>
      </dgm:t>
    </dgm:pt>
    <dgm:pt modelId="{C07F5344-DBCF-46F5-9D05-056AC804A9FE}" type="parTrans" cxnId="{5E54010E-74FD-43BD-81FB-31012362F83F}">
      <dgm:prSet/>
      <dgm:spPr/>
      <dgm:t>
        <a:bodyPr/>
        <a:lstStyle/>
        <a:p>
          <a:endParaRPr lang="en-US"/>
        </a:p>
      </dgm:t>
    </dgm:pt>
    <dgm:pt modelId="{6C2D1F09-6E26-4ECA-9424-9F2BA74F1491}" type="sibTrans" cxnId="{5E54010E-74FD-43BD-81FB-31012362F83F}">
      <dgm:prSet/>
      <dgm:spPr/>
      <dgm:t>
        <a:bodyPr/>
        <a:lstStyle/>
        <a:p>
          <a:endParaRPr lang="en-US"/>
        </a:p>
      </dgm:t>
    </dgm:pt>
    <dgm:pt modelId="{81CE2C6C-5193-47CD-932D-3B9237A90D00}">
      <dgm:prSet/>
      <dgm:spPr/>
      <dgm:t>
        <a:bodyPr/>
        <a:lstStyle/>
        <a:p>
          <a:r>
            <a:rPr lang="fr-CA" dirty="0" smtClean="0"/>
            <a:t> </a:t>
          </a:r>
          <a:r>
            <a:rPr lang="ar-SA" dirty="0" smtClean="0"/>
            <a:t>قسم الموارد البشرية</a:t>
          </a:r>
          <a:endParaRPr lang="fr-FR" dirty="0"/>
        </a:p>
      </dgm:t>
    </dgm:pt>
    <dgm:pt modelId="{F9EC37E9-2626-4CDD-B28E-D1EDC9EAC50E}" type="sibTrans" cxnId="{F7AA8648-EE26-4F29-BE77-2E77D6B7BF70}">
      <dgm:prSet/>
      <dgm:spPr/>
      <dgm:t>
        <a:bodyPr/>
        <a:lstStyle/>
        <a:p>
          <a:endParaRPr lang="fr-FR"/>
        </a:p>
      </dgm:t>
    </dgm:pt>
    <dgm:pt modelId="{178C4A8A-4F85-4656-B446-BA2898BB7AE1}" type="parTrans" cxnId="{F7AA8648-EE26-4F29-BE77-2E77D6B7BF70}">
      <dgm:prSet/>
      <dgm:spPr/>
      <dgm:t>
        <a:bodyPr/>
        <a:lstStyle/>
        <a:p>
          <a:endParaRPr lang="fr-FR"/>
        </a:p>
      </dgm:t>
    </dgm:pt>
    <dgm:pt modelId="{C7FE4C68-569F-4FAC-9079-3A4509990011}" type="pres">
      <dgm:prSet presAssocID="{CFB641A7-9B0C-4F0E-9D7B-712445A74894}" presName="hierChild1" presStyleCnt="0">
        <dgm:presLayoutVars>
          <dgm:orgChart val="1"/>
          <dgm:chPref val="1"/>
          <dgm:dir/>
          <dgm:animOne val="branch"/>
          <dgm:animLvl val="lvl"/>
          <dgm:resizeHandles/>
        </dgm:presLayoutVars>
      </dgm:prSet>
      <dgm:spPr/>
      <dgm:t>
        <a:bodyPr/>
        <a:lstStyle/>
        <a:p>
          <a:endParaRPr lang="fr-FR"/>
        </a:p>
      </dgm:t>
    </dgm:pt>
    <dgm:pt modelId="{7330346B-2171-4F9F-865F-69809BDC267E}" type="pres">
      <dgm:prSet presAssocID="{A1F3484C-9B09-471E-A8A1-FAE23CFAD071}" presName="hierRoot1" presStyleCnt="0">
        <dgm:presLayoutVars>
          <dgm:hierBranch val="init"/>
        </dgm:presLayoutVars>
      </dgm:prSet>
      <dgm:spPr/>
      <dgm:t>
        <a:bodyPr/>
        <a:lstStyle/>
        <a:p>
          <a:endParaRPr lang="en-US"/>
        </a:p>
      </dgm:t>
    </dgm:pt>
    <dgm:pt modelId="{43690949-4C38-405C-B22C-B67C4A7228CC}" type="pres">
      <dgm:prSet presAssocID="{A1F3484C-9B09-471E-A8A1-FAE23CFAD071}" presName="rootComposite1" presStyleCnt="0"/>
      <dgm:spPr/>
      <dgm:t>
        <a:bodyPr/>
        <a:lstStyle/>
        <a:p>
          <a:endParaRPr lang="en-US"/>
        </a:p>
      </dgm:t>
    </dgm:pt>
    <dgm:pt modelId="{8EA653E0-91F0-4ADD-A04E-48BDCF0443C3}" type="pres">
      <dgm:prSet presAssocID="{A1F3484C-9B09-471E-A8A1-FAE23CFAD071}" presName="rootText1" presStyleLbl="node0" presStyleIdx="0" presStyleCnt="1">
        <dgm:presLayoutVars>
          <dgm:chMax/>
          <dgm:chPref val="3"/>
        </dgm:presLayoutVars>
      </dgm:prSet>
      <dgm:spPr/>
      <dgm:t>
        <a:bodyPr/>
        <a:lstStyle/>
        <a:p>
          <a:endParaRPr lang="fr-FR"/>
        </a:p>
      </dgm:t>
    </dgm:pt>
    <dgm:pt modelId="{CD60EA14-F562-49F5-B652-7CD8508F46DF}" type="pres">
      <dgm:prSet presAssocID="{A1F3484C-9B09-471E-A8A1-FAE23CFAD071}" presName="titleText1" presStyleLbl="fgAcc0" presStyleIdx="0" presStyleCnt="1">
        <dgm:presLayoutVars>
          <dgm:chMax val="0"/>
          <dgm:chPref val="0"/>
        </dgm:presLayoutVars>
      </dgm:prSet>
      <dgm:spPr/>
      <dgm:t>
        <a:bodyPr/>
        <a:lstStyle/>
        <a:p>
          <a:endParaRPr lang="fr-FR"/>
        </a:p>
      </dgm:t>
    </dgm:pt>
    <dgm:pt modelId="{80855620-D8A9-45D2-B8C9-4F6F69E12FE5}" type="pres">
      <dgm:prSet presAssocID="{A1F3484C-9B09-471E-A8A1-FAE23CFAD071}" presName="rootConnector1" presStyleLbl="node1" presStyleIdx="0" presStyleCnt="4"/>
      <dgm:spPr/>
      <dgm:t>
        <a:bodyPr/>
        <a:lstStyle/>
        <a:p>
          <a:endParaRPr lang="fr-FR"/>
        </a:p>
      </dgm:t>
    </dgm:pt>
    <dgm:pt modelId="{10C331BE-C7F6-4010-B458-66B26D7118D6}" type="pres">
      <dgm:prSet presAssocID="{A1F3484C-9B09-471E-A8A1-FAE23CFAD071}" presName="hierChild2" presStyleCnt="0"/>
      <dgm:spPr/>
      <dgm:t>
        <a:bodyPr/>
        <a:lstStyle/>
        <a:p>
          <a:endParaRPr lang="en-US"/>
        </a:p>
      </dgm:t>
    </dgm:pt>
    <dgm:pt modelId="{E47049DC-BD89-49D9-B0D6-EABAA57FAA18}" type="pres">
      <dgm:prSet presAssocID="{ACF14C95-F1D2-4574-B545-5C5536E776A9}" presName="Name37" presStyleLbl="parChTrans1D2" presStyleIdx="0" presStyleCnt="4"/>
      <dgm:spPr/>
      <dgm:t>
        <a:bodyPr/>
        <a:lstStyle/>
        <a:p>
          <a:endParaRPr lang="en-US"/>
        </a:p>
      </dgm:t>
    </dgm:pt>
    <dgm:pt modelId="{38B13C95-217A-4088-9403-91E993CFAFA3}" type="pres">
      <dgm:prSet presAssocID="{B84EDD55-DF3D-4A95-97B7-10AE71375D7F}" presName="hierRoot2" presStyleCnt="0">
        <dgm:presLayoutVars>
          <dgm:hierBranch val="init"/>
        </dgm:presLayoutVars>
      </dgm:prSet>
      <dgm:spPr/>
      <dgm:t>
        <a:bodyPr/>
        <a:lstStyle/>
        <a:p>
          <a:endParaRPr lang="en-US"/>
        </a:p>
      </dgm:t>
    </dgm:pt>
    <dgm:pt modelId="{D69BDA23-1480-492A-8AA4-1C9D072863E1}" type="pres">
      <dgm:prSet presAssocID="{B84EDD55-DF3D-4A95-97B7-10AE71375D7F}" presName="rootComposite" presStyleCnt="0"/>
      <dgm:spPr/>
      <dgm:t>
        <a:bodyPr/>
        <a:lstStyle/>
        <a:p>
          <a:endParaRPr lang="en-US"/>
        </a:p>
      </dgm:t>
    </dgm:pt>
    <dgm:pt modelId="{28E1FFBA-EF5A-4BBC-B61C-C7B93BDEBA6C}" type="pres">
      <dgm:prSet presAssocID="{B84EDD55-DF3D-4A95-97B7-10AE71375D7F}" presName="rootText" presStyleLbl="node1" presStyleIdx="0" presStyleCnt="4">
        <dgm:presLayoutVars>
          <dgm:chMax/>
          <dgm:chPref val="3"/>
        </dgm:presLayoutVars>
      </dgm:prSet>
      <dgm:spPr/>
      <dgm:t>
        <a:bodyPr/>
        <a:lstStyle/>
        <a:p>
          <a:endParaRPr lang="en-US"/>
        </a:p>
      </dgm:t>
    </dgm:pt>
    <dgm:pt modelId="{032B597C-67E7-460D-AD40-BB2340A8C42C}" type="pres">
      <dgm:prSet presAssocID="{B84EDD55-DF3D-4A95-97B7-10AE71375D7F}" presName="titleText2" presStyleLbl="fgAcc1" presStyleIdx="0" presStyleCnt="4">
        <dgm:presLayoutVars>
          <dgm:chMax val="0"/>
          <dgm:chPref val="0"/>
        </dgm:presLayoutVars>
      </dgm:prSet>
      <dgm:spPr/>
      <dgm:t>
        <a:bodyPr/>
        <a:lstStyle/>
        <a:p>
          <a:endParaRPr lang="en-US"/>
        </a:p>
      </dgm:t>
    </dgm:pt>
    <dgm:pt modelId="{52259F7D-72EF-4D7E-87CB-300E4355672A}" type="pres">
      <dgm:prSet presAssocID="{B84EDD55-DF3D-4A95-97B7-10AE71375D7F}" presName="rootConnector" presStyleLbl="node2" presStyleIdx="0" presStyleCnt="0"/>
      <dgm:spPr/>
      <dgm:t>
        <a:bodyPr/>
        <a:lstStyle/>
        <a:p>
          <a:endParaRPr lang="en-US"/>
        </a:p>
      </dgm:t>
    </dgm:pt>
    <dgm:pt modelId="{5F2D4AFC-42D1-4B5A-80B4-456EDED7A5D6}" type="pres">
      <dgm:prSet presAssocID="{B84EDD55-DF3D-4A95-97B7-10AE71375D7F}" presName="hierChild4" presStyleCnt="0"/>
      <dgm:spPr/>
      <dgm:t>
        <a:bodyPr/>
        <a:lstStyle/>
        <a:p>
          <a:endParaRPr lang="en-US"/>
        </a:p>
      </dgm:t>
    </dgm:pt>
    <dgm:pt modelId="{60E6DBDC-88F9-4017-8F79-E17DE86D22B7}" type="pres">
      <dgm:prSet presAssocID="{B84EDD55-DF3D-4A95-97B7-10AE71375D7F}" presName="hierChild5" presStyleCnt="0"/>
      <dgm:spPr/>
      <dgm:t>
        <a:bodyPr/>
        <a:lstStyle/>
        <a:p>
          <a:endParaRPr lang="en-US"/>
        </a:p>
      </dgm:t>
    </dgm:pt>
    <dgm:pt modelId="{BB3A281A-FF26-4063-B7D9-8E63F10CB9B0}" type="pres">
      <dgm:prSet presAssocID="{7C193E83-9FB4-4798-9467-9283E232BB05}" presName="Name37" presStyleLbl="parChTrans1D2" presStyleIdx="1" presStyleCnt="4"/>
      <dgm:spPr/>
      <dgm:t>
        <a:bodyPr/>
        <a:lstStyle/>
        <a:p>
          <a:endParaRPr lang="fr-FR"/>
        </a:p>
      </dgm:t>
    </dgm:pt>
    <dgm:pt modelId="{496CD508-A584-4CC6-BD05-52CB1C6DB100}" type="pres">
      <dgm:prSet presAssocID="{F075FB45-5E70-437C-B3AE-CC1AA6533B06}" presName="hierRoot2" presStyleCnt="0">
        <dgm:presLayoutVars>
          <dgm:hierBranch val="init"/>
        </dgm:presLayoutVars>
      </dgm:prSet>
      <dgm:spPr/>
      <dgm:t>
        <a:bodyPr/>
        <a:lstStyle/>
        <a:p>
          <a:endParaRPr lang="en-US"/>
        </a:p>
      </dgm:t>
    </dgm:pt>
    <dgm:pt modelId="{4F84326A-BFF4-4F2C-8A1E-E6B3B28FDDC3}" type="pres">
      <dgm:prSet presAssocID="{F075FB45-5E70-437C-B3AE-CC1AA6533B06}" presName="rootComposite" presStyleCnt="0"/>
      <dgm:spPr/>
      <dgm:t>
        <a:bodyPr/>
        <a:lstStyle/>
        <a:p>
          <a:endParaRPr lang="en-US"/>
        </a:p>
      </dgm:t>
    </dgm:pt>
    <dgm:pt modelId="{8202202E-7B15-47CD-BB75-032F55F499C8}" type="pres">
      <dgm:prSet presAssocID="{F075FB45-5E70-437C-B3AE-CC1AA6533B06}" presName="rootText" presStyleLbl="node1" presStyleIdx="1" presStyleCnt="4">
        <dgm:presLayoutVars>
          <dgm:chMax/>
          <dgm:chPref val="3"/>
        </dgm:presLayoutVars>
      </dgm:prSet>
      <dgm:spPr/>
      <dgm:t>
        <a:bodyPr/>
        <a:lstStyle/>
        <a:p>
          <a:endParaRPr lang="fr-FR"/>
        </a:p>
      </dgm:t>
    </dgm:pt>
    <dgm:pt modelId="{3B4FA217-11D1-48B0-A99E-84E2E6E7649D}" type="pres">
      <dgm:prSet presAssocID="{F075FB45-5E70-437C-B3AE-CC1AA6533B06}" presName="titleText2" presStyleLbl="fgAcc1" presStyleIdx="1" presStyleCnt="4">
        <dgm:presLayoutVars>
          <dgm:chMax val="0"/>
          <dgm:chPref val="0"/>
        </dgm:presLayoutVars>
      </dgm:prSet>
      <dgm:spPr/>
      <dgm:t>
        <a:bodyPr/>
        <a:lstStyle/>
        <a:p>
          <a:endParaRPr lang="fr-FR"/>
        </a:p>
      </dgm:t>
    </dgm:pt>
    <dgm:pt modelId="{3B31C123-9E39-48C8-A8E6-69E09B2DEAB3}" type="pres">
      <dgm:prSet presAssocID="{F075FB45-5E70-437C-B3AE-CC1AA6533B06}" presName="rootConnector" presStyleLbl="node2" presStyleIdx="0" presStyleCnt="0"/>
      <dgm:spPr/>
      <dgm:t>
        <a:bodyPr/>
        <a:lstStyle/>
        <a:p>
          <a:endParaRPr lang="fr-FR"/>
        </a:p>
      </dgm:t>
    </dgm:pt>
    <dgm:pt modelId="{6706D909-1926-4092-8423-10DF038EB7E9}" type="pres">
      <dgm:prSet presAssocID="{F075FB45-5E70-437C-B3AE-CC1AA6533B06}" presName="hierChild4" presStyleCnt="0"/>
      <dgm:spPr/>
      <dgm:t>
        <a:bodyPr/>
        <a:lstStyle/>
        <a:p>
          <a:endParaRPr lang="en-US"/>
        </a:p>
      </dgm:t>
    </dgm:pt>
    <dgm:pt modelId="{B828F3BE-C55D-498D-B0FA-89419D655FFF}" type="pres">
      <dgm:prSet presAssocID="{F075FB45-5E70-437C-B3AE-CC1AA6533B06}" presName="hierChild5" presStyleCnt="0"/>
      <dgm:spPr/>
      <dgm:t>
        <a:bodyPr/>
        <a:lstStyle/>
        <a:p>
          <a:endParaRPr lang="en-US"/>
        </a:p>
      </dgm:t>
    </dgm:pt>
    <dgm:pt modelId="{9FF12E40-0693-4F71-ABBB-678A80DDDCCA}" type="pres">
      <dgm:prSet presAssocID="{C07F5344-DBCF-46F5-9D05-056AC804A9FE}" presName="Name37" presStyleLbl="parChTrans1D2" presStyleIdx="2" presStyleCnt="4"/>
      <dgm:spPr/>
      <dgm:t>
        <a:bodyPr/>
        <a:lstStyle/>
        <a:p>
          <a:endParaRPr lang="en-US"/>
        </a:p>
      </dgm:t>
    </dgm:pt>
    <dgm:pt modelId="{11B8F0C7-EE13-4F11-8152-02530523E042}" type="pres">
      <dgm:prSet presAssocID="{AA4CD680-8109-47F9-A7DC-C1FF09624EE7}" presName="hierRoot2" presStyleCnt="0">
        <dgm:presLayoutVars>
          <dgm:hierBranch val="init"/>
        </dgm:presLayoutVars>
      </dgm:prSet>
      <dgm:spPr/>
      <dgm:t>
        <a:bodyPr/>
        <a:lstStyle/>
        <a:p>
          <a:endParaRPr lang="en-US"/>
        </a:p>
      </dgm:t>
    </dgm:pt>
    <dgm:pt modelId="{676B4AF9-282D-435B-B35C-0CE011BC45D8}" type="pres">
      <dgm:prSet presAssocID="{AA4CD680-8109-47F9-A7DC-C1FF09624EE7}" presName="rootComposite" presStyleCnt="0"/>
      <dgm:spPr/>
      <dgm:t>
        <a:bodyPr/>
        <a:lstStyle/>
        <a:p>
          <a:endParaRPr lang="en-US"/>
        </a:p>
      </dgm:t>
    </dgm:pt>
    <dgm:pt modelId="{C0AFF83C-B28E-4A3D-ABDD-A631F51B62B6}" type="pres">
      <dgm:prSet presAssocID="{AA4CD680-8109-47F9-A7DC-C1FF09624EE7}" presName="rootText" presStyleLbl="node1" presStyleIdx="2" presStyleCnt="4">
        <dgm:presLayoutVars>
          <dgm:chMax/>
          <dgm:chPref val="3"/>
        </dgm:presLayoutVars>
      </dgm:prSet>
      <dgm:spPr/>
      <dgm:t>
        <a:bodyPr/>
        <a:lstStyle/>
        <a:p>
          <a:endParaRPr lang="en-US"/>
        </a:p>
      </dgm:t>
    </dgm:pt>
    <dgm:pt modelId="{C86C30AF-BDB8-416B-B74B-1B407938AE2B}" type="pres">
      <dgm:prSet presAssocID="{AA4CD680-8109-47F9-A7DC-C1FF09624EE7}" presName="titleText2" presStyleLbl="fgAcc1" presStyleIdx="2" presStyleCnt="4">
        <dgm:presLayoutVars>
          <dgm:chMax val="0"/>
          <dgm:chPref val="0"/>
        </dgm:presLayoutVars>
      </dgm:prSet>
      <dgm:spPr/>
      <dgm:t>
        <a:bodyPr/>
        <a:lstStyle/>
        <a:p>
          <a:endParaRPr lang="en-US"/>
        </a:p>
      </dgm:t>
    </dgm:pt>
    <dgm:pt modelId="{D97890E3-9F46-4B10-BF21-40464311467A}" type="pres">
      <dgm:prSet presAssocID="{AA4CD680-8109-47F9-A7DC-C1FF09624EE7}" presName="rootConnector" presStyleLbl="node2" presStyleIdx="0" presStyleCnt="0"/>
      <dgm:spPr/>
      <dgm:t>
        <a:bodyPr/>
        <a:lstStyle/>
        <a:p>
          <a:endParaRPr lang="en-US"/>
        </a:p>
      </dgm:t>
    </dgm:pt>
    <dgm:pt modelId="{90754828-1056-411C-B87F-FCEC76077692}" type="pres">
      <dgm:prSet presAssocID="{AA4CD680-8109-47F9-A7DC-C1FF09624EE7}" presName="hierChild4" presStyleCnt="0"/>
      <dgm:spPr/>
      <dgm:t>
        <a:bodyPr/>
        <a:lstStyle/>
        <a:p>
          <a:endParaRPr lang="en-US"/>
        </a:p>
      </dgm:t>
    </dgm:pt>
    <dgm:pt modelId="{CB6BEC27-A4E5-49A0-9FC6-1AC94DE20EA0}" type="pres">
      <dgm:prSet presAssocID="{AA4CD680-8109-47F9-A7DC-C1FF09624EE7}" presName="hierChild5" presStyleCnt="0"/>
      <dgm:spPr/>
      <dgm:t>
        <a:bodyPr/>
        <a:lstStyle/>
        <a:p>
          <a:endParaRPr lang="en-US"/>
        </a:p>
      </dgm:t>
    </dgm:pt>
    <dgm:pt modelId="{E342B321-033F-4DC2-A43F-E03198952DEB}" type="pres">
      <dgm:prSet presAssocID="{178C4A8A-4F85-4656-B446-BA2898BB7AE1}" presName="Name37" presStyleLbl="parChTrans1D2" presStyleIdx="3" presStyleCnt="4"/>
      <dgm:spPr/>
      <dgm:t>
        <a:bodyPr/>
        <a:lstStyle/>
        <a:p>
          <a:endParaRPr lang="fr-FR"/>
        </a:p>
      </dgm:t>
    </dgm:pt>
    <dgm:pt modelId="{B2C222F7-7F4A-44D0-BEFD-14410AA9BA3B}" type="pres">
      <dgm:prSet presAssocID="{81CE2C6C-5193-47CD-932D-3B9237A90D00}" presName="hierRoot2" presStyleCnt="0">
        <dgm:presLayoutVars>
          <dgm:hierBranch val="init"/>
        </dgm:presLayoutVars>
      </dgm:prSet>
      <dgm:spPr/>
      <dgm:t>
        <a:bodyPr/>
        <a:lstStyle/>
        <a:p>
          <a:endParaRPr lang="en-US"/>
        </a:p>
      </dgm:t>
    </dgm:pt>
    <dgm:pt modelId="{35AF3FBB-8864-4D59-9461-59811BB1CCD5}" type="pres">
      <dgm:prSet presAssocID="{81CE2C6C-5193-47CD-932D-3B9237A90D00}" presName="rootComposite" presStyleCnt="0"/>
      <dgm:spPr/>
      <dgm:t>
        <a:bodyPr/>
        <a:lstStyle/>
        <a:p>
          <a:endParaRPr lang="en-US"/>
        </a:p>
      </dgm:t>
    </dgm:pt>
    <dgm:pt modelId="{777377FA-96DF-49BA-826C-B7870384AFDF}" type="pres">
      <dgm:prSet presAssocID="{81CE2C6C-5193-47CD-932D-3B9237A90D00}" presName="rootText" presStyleLbl="node1" presStyleIdx="3" presStyleCnt="4">
        <dgm:presLayoutVars>
          <dgm:chMax/>
          <dgm:chPref val="3"/>
        </dgm:presLayoutVars>
      </dgm:prSet>
      <dgm:spPr/>
      <dgm:t>
        <a:bodyPr/>
        <a:lstStyle/>
        <a:p>
          <a:endParaRPr lang="fr-FR"/>
        </a:p>
      </dgm:t>
    </dgm:pt>
    <dgm:pt modelId="{E7C58CF8-0D1D-481B-BD89-5034A8564DF5}" type="pres">
      <dgm:prSet presAssocID="{81CE2C6C-5193-47CD-932D-3B9237A90D00}" presName="titleText2" presStyleLbl="fgAcc1" presStyleIdx="3" presStyleCnt="4">
        <dgm:presLayoutVars>
          <dgm:chMax val="0"/>
          <dgm:chPref val="0"/>
        </dgm:presLayoutVars>
      </dgm:prSet>
      <dgm:spPr/>
      <dgm:t>
        <a:bodyPr/>
        <a:lstStyle/>
        <a:p>
          <a:endParaRPr lang="fr-FR"/>
        </a:p>
      </dgm:t>
    </dgm:pt>
    <dgm:pt modelId="{AE07E7A5-DAD7-452B-88FC-6FEFB5075AFA}" type="pres">
      <dgm:prSet presAssocID="{81CE2C6C-5193-47CD-932D-3B9237A90D00}" presName="rootConnector" presStyleLbl="node2" presStyleIdx="0" presStyleCnt="0"/>
      <dgm:spPr/>
      <dgm:t>
        <a:bodyPr/>
        <a:lstStyle/>
        <a:p>
          <a:endParaRPr lang="fr-FR"/>
        </a:p>
      </dgm:t>
    </dgm:pt>
    <dgm:pt modelId="{976F0274-9FE8-4D3D-B8B8-B0473DC533C7}" type="pres">
      <dgm:prSet presAssocID="{81CE2C6C-5193-47CD-932D-3B9237A90D00}" presName="hierChild4" presStyleCnt="0"/>
      <dgm:spPr/>
      <dgm:t>
        <a:bodyPr/>
        <a:lstStyle/>
        <a:p>
          <a:endParaRPr lang="en-US"/>
        </a:p>
      </dgm:t>
    </dgm:pt>
    <dgm:pt modelId="{95629FF7-D0EF-4C2D-A210-6B0B35AE03EF}" type="pres">
      <dgm:prSet presAssocID="{81CE2C6C-5193-47CD-932D-3B9237A90D00}" presName="hierChild5" presStyleCnt="0"/>
      <dgm:spPr/>
      <dgm:t>
        <a:bodyPr/>
        <a:lstStyle/>
        <a:p>
          <a:endParaRPr lang="en-US"/>
        </a:p>
      </dgm:t>
    </dgm:pt>
    <dgm:pt modelId="{7E126EA6-B726-48D2-817B-158F6A68A298}" type="pres">
      <dgm:prSet presAssocID="{A1F3484C-9B09-471E-A8A1-FAE23CFAD071}" presName="hierChild3" presStyleCnt="0"/>
      <dgm:spPr/>
      <dgm:t>
        <a:bodyPr/>
        <a:lstStyle/>
        <a:p>
          <a:endParaRPr lang="en-US"/>
        </a:p>
      </dgm:t>
    </dgm:pt>
  </dgm:ptLst>
  <dgm:cxnLst>
    <dgm:cxn modelId="{5E54010E-74FD-43BD-81FB-31012362F83F}" srcId="{A1F3484C-9B09-471E-A8A1-FAE23CFAD071}" destId="{AA4CD680-8109-47F9-A7DC-C1FF09624EE7}" srcOrd="2" destOrd="0" parTransId="{C07F5344-DBCF-46F5-9D05-056AC804A9FE}" sibTransId="{6C2D1F09-6E26-4ECA-9424-9F2BA74F1491}"/>
    <dgm:cxn modelId="{5C5C8AF8-C527-4C04-A391-7D89755C81FC}" type="presOf" srcId="{CFB641A7-9B0C-4F0E-9D7B-712445A74894}" destId="{C7FE4C68-569F-4FAC-9079-3A4509990011}" srcOrd="0" destOrd="0" presId="urn:microsoft.com/office/officeart/2008/layout/NameandTitleOrganizationalChart"/>
    <dgm:cxn modelId="{DE9E6C3C-CF58-4179-A2FA-39EAF5E0A54F}" type="presOf" srcId="{81CE2C6C-5193-47CD-932D-3B9237A90D00}" destId="{777377FA-96DF-49BA-826C-B7870384AFDF}" srcOrd="0" destOrd="0" presId="urn:microsoft.com/office/officeart/2008/layout/NameandTitleOrganizationalChart"/>
    <dgm:cxn modelId="{8423DAED-DDD4-45DB-B226-A152B46E5F1D}" type="presOf" srcId="{B84EDD55-DF3D-4A95-97B7-10AE71375D7F}" destId="{28E1FFBA-EF5A-4BBC-B61C-C7B93BDEBA6C}" srcOrd="0" destOrd="0" presId="urn:microsoft.com/office/officeart/2008/layout/NameandTitleOrganizationalChart"/>
    <dgm:cxn modelId="{F44E8408-20EC-4843-BA90-9FDCCCBB99E4}" srcId="{A1F3484C-9B09-471E-A8A1-FAE23CFAD071}" destId="{B84EDD55-DF3D-4A95-97B7-10AE71375D7F}" srcOrd="0" destOrd="0" parTransId="{ACF14C95-F1D2-4574-B545-5C5536E776A9}" sibTransId="{ED32120A-6999-4AA5-A3C1-164ED9F9C508}"/>
    <dgm:cxn modelId="{BC3E6EA5-8334-47C2-9877-63F5524CE969}" type="presOf" srcId="{AA4CD680-8109-47F9-A7DC-C1FF09624EE7}" destId="{D97890E3-9F46-4B10-BF21-40464311467A}" srcOrd="1" destOrd="0" presId="urn:microsoft.com/office/officeart/2008/layout/NameandTitleOrganizationalChart"/>
    <dgm:cxn modelId="{CB4D4BC5-97AD-4B99-9E67-BAC0AFE921D3}" type="presOf" srcId="{6C2D1F09-6E26-4ECA-9424-9F2BA74F1491}" destId="{C86C30AF-BDB8-416B-B74B-1B407938AE2B}" srcOrd="0" destOrd="0" presId="urn:microsoft.com/office/officeart/2008/layout/NameandTitleOrganizationalChart"/>
    <dgm:cxn modelId="{488F67B5-85D8-4C6D-8C65-205D156F682E}" type="presOf" srcId="{B84EDD55-DF3D-4A95-97B7-10AE71375D7F}" destId="{52259F7D-72EF-4D7E-87CB-300E4355672A}" srcOrd="1" destOrd="0" presId="urn:microsoft.com/office/officeart/2008/layout/NameandTitleOrganizationalChart"/>
    <dgm:cxn modelId="{C7325FC9-FF06-4EFF-8EF5-0B5E3509AF6B}" type="presOf" srcId="{AA4CD680-8109-47F9-A7DC-C1FF09624EE7}" destId="{C0AFF83C-B28E-4A3D-ABDD-A631F51B62B6}" srcOrd="0" destOrd="0" presId="urn:microsoft.com/office/officeart/2008/layout/NameandTitleOrganizationalChart"/>
    <dgm:cxn modelId="{24D42AD9-0EC5-4FF4-AB11-6CA318F6EA8E}" srcId="{CFB641A7-9B0C-4F0E-9D7B-712445A74894}" destId="{A1F3484C-9B09-471E-A8A1-FAE23CFAD071}" srcOrd="0" destOrd="0" parTransId="{29DD805D-29CF-409E-A107-D042C78A4DFC}" sibTransId="{1B0AE813-5784-40BD-96F2-26AE10837318}"/>
    <dgm:cxn modelId="{C7761423-6A67-4B51-AAA9-04B1203DD7F2}" type="presOf" srcId="{F2D30CB1-68B1-4439-AF82-6BCE6C521437}" destId="{3B4FA217-11D1-48B0-A99E-84E2E6E7649D}" srcOrd="0" destOrd="0" presId="urn:microsoft.com/office/officeart/2008/layout/NameandTitleOrganizationalChart"/>
    <dgm:cxn modelId="{33D1AA0B-54A7-451A-AECB-9C24B7F43034}" type="presOf" srcId="{ED32120A-6999-4AA5-A3C1-164ED9F9C508}" destId="{032B597C-67E7-460D-AD40-BB2340A8C42C}" srcOrd="0" destOrd="0" presId="urn:microsoft.com/office/officeart/2008/layout/NameandTitleOrganizationalChart"/>
    <dgm:cxn modelId="{1CD63B4F-DE5F-4A58-8CA0-BA79EB8E0449}" type="presOf" srcId="{1B0AE813-5784-40BD-96F2-26AE10837318}" destId="{CD60EA14-F562-49F5-B652-7CD8508F46DF}" srcOrd="0" destOrd="0" presId="urn:microsoft.com/office/officeart/2008/layout/NameandTitleOrganizationalChart"/>
    <dgm:cxn modelId="{F7AA8648-EE26-4F29-BE77-2E77D6B7BF70}" srcId="{A1F3484C-9B09-471E-A8A1-FAE23CFAD071}" destId="{81CE2C6C-5193-47CD-932D-3B9237A90D00}" srcOrd="3" destOrd="0" parTransId="{178C4A8A-4F85-4656-B446-BA2898BB7AE1}" sibTransId="{F9EC37E9-2626-4CDD-B28E-D1EDC9EAC50E}"/>
    <dgm:cxn modelId="{CFA8B2C7-D95C-4F8B-94A6-82CFABDF0890}" type="presOf" srcId="{A1F3484C-9B09-471E-A8A1-FAE23CFAD071}" destId="{8EA653E0-91F0-4ADD-A04E-48BDCF0443C3}" srcOrd="0" destOrd="0" presId="urn:microsoft.com/office/officeart/2008/layout/NameandTitleOrganizationalChart"/>
    <dgm:cxn modelId="{579FA6F9-6D67-436B-A0D1-04B1A2F55927}" type="presOf" srcId="{F075FB45-5E70-437C-B3AE-CC1AA6533B06}" destId="{8202202E-7B15-47CD-BB75-032F55F499C8}" srcOrd="0" destOrd="0" presId="urn:microsoft.com/office/officeart/2008/layout/NameandTitleOrganizationalChart"/>
    <dgm:cxn modelId="{EAA33E55-83D4-4411-8803-167254C87D26}" type="presOf" srcId="{F075FB45-5E70-437C-B3AE-CC1AA6533B06}" destId="{3B31C123-9E39-48C8-A8E6-69E09B2DEAB3}" srcOrd="1" destOrd="0" presId="urn:microsoft.com/office/officeart/2008/layout/NameandTitleOrganizationalChart"/>
    <dgm:cxn modelId="{67F20F52-0580-45DF-A8ED-B72F0E43DAED}" type="presOf" srcId="{ACF14C95-F1D2-4574-B545-5C5536E776A9}" destId="{E47049DC-BD89-49D9-B0D6-EABAA57FAA18}" srcOrd="0" destOrd="0" presId="urn:microsoft.com/office/officeart/2008/layout/NameandTitleOrganizationalChart"/>
    <dgm:cxn modelId="{6AE16BB7-F512-492A-8BD0-9D1393D916F3}" type="presOf" srcId="{A1F3484C-9B09-471E-A8A1-FAE23CFAD071}" destId="{80855620-D8A9-45D2-B8C9-4F6F69E12FE5}" srcOrd="1" destOrd="0" presId="urn:microsoft.com/office/officeart/2008/layout/NameandTitleOrganizationalChart"/>
    <dgm:cxn modelId="{36DAB31C-296C-411C-B1D2-30A7A223E778}" type="presOf" srcId="{C07F5344-DBCF-46F5-9D05-056AC804A9FE}" destId="{9FF12E40-0693-4F71-ABBB-678A80DDDCCA}" srcOrd="0" destOrd="0" presId="urn:microsoft.com/office/officeart/2008/layout/NameandTitleOrganizationalChart"/>
    <dgm:cxn modelId="{11497E57-0982-4E7C-BC5C-7D69D847DAAE}" srcId="{A1F3484C-9B09-471E-A8A1-FAE23CFAD071}" destId="{F075FB45-5E70-437C-B3AE-CC1AA6533B06}" srcOrd="1" destOrd="0" parTransId="{7C193E83-9FB4-4798-9467-9283E232BB05}" sibTransId="{F2D30CB1-68B1-4439-AF82-6BCE6C521437}"/>
    <dgm:cxn modelId="{B6D1A1F2-1C80-4F75-B32D-A7CFF36117C6}" type="presOf" srcId="{81CE2C6C-5193-47CD-932D-3B9237A90D00}" destId="{AE07E7A5-DAD7-452B-88FC-6FEFB5075AFA}" srcOrd="1" destOrd="0" presId="urn:microsoft.com/office/officeart/2008/layout/NameandTitleOrganizationalChart"/>
    <dgm:cxn modelId="{697066F2-715F-470A-93E9-904D24F857BA}" type="presOf" srcId="{7C193E83-9FB4-4798-9467-9283E232BB05}" destId="{BB3A281A-FF26-4063-B7D9-8E63F10CB9B0}" srcOrd="0" destOrd="0" presId="urn:microsoft.com/office/officeart/2008/layout/NameandTitleOrganizationalChart"/>
    <dgm:cxn modelId="{F091CD8A-123E-473E-B567-FDF27173B947}" type="presOf" srcId="{F9EC37E9-2626-4CDD-B28E-D1EDC9EAC50E}" destId="{E7C58CF8-0D1D-481B-BD89-5034A8564DF5}" srcOrd="0" destOrd="0" presId="urn:microsoft.com/office/officeart/2008/layout/NameandTitleOrganizationalChart"/>
    <dgm:cxn modelId="{22A60666-5CD3-458F-9F8C-8F8A5B80E22F}" type="presOf" srcId="{178C4A8A-4F85-4656-B446-BA2898BB7AE1}" destId="{E342B321-033F-4DC2-A43F-E03198952DEB}" srcOrd="0" destOrd="0" presId="urn:microsoft.com/office/officeart/2008/layout/NameandTitleOrganizationalChart"/>
    <dgm:cxn modelId="{571605FC-F3C0-4FC7-8542-13DC42B5B0DE}" type="presParOf" srcId="{C7FE4C68-569F-4FAC-9079-3A4509990011}" destId="{7330346B-2171-4F9F-865F-69809BDC267E}" srcOrd="0" destOrd="0" presId="urn:microsoft.com/office/officeart/2008/layout/NameandTitleOrganizationalChart"/>
    <dgm:cxn modelId="{61B332F1-05D6-48FC-9D03-87D28A29E4ED}" type="presParOf" srcId="{7330346B-2171-4F9F-865F-69809BDC267E}" destId="{43690949-4C38-405C-B22C-B67C4A7228CC}" srcOrd="0" destOrd="0" presId="urn:microsoft.com/office/officeart/2008/layout/NameandTitleOrganizationalChart"/>
    <dgm:cxn modelId="{38800BA0-A7C6-4A27-904C-3C59EC09033A}" type="presParOf" srcId="{43690949-4C38-405C-B22C-B67C4A7228CC}" destId="{8EA653E0-91F0-4ADD-A04E-48BDCF0443C3}" srcOrd="0" destOrd="0" presId="urn:microsoft.com/office/officeart/2008/layout/NameandTitleOrganizationalChart"/>
    <dgm:cxn modelId="{FEDFDEB6-E407-4093-B326-131C12EC4681}" type="presParOf" srcId="{43690949-4C38-405C-B22C-B67C4A7228CC}" destId="{CD60EA14-F562-49F5-B652-7CD8508F46DF}" srcOrd="1" destOrd="0" presId="urn:microsoft.com/office/officeart/2008/layout/NameandTitleOrganizationalChart"/>
    <dgm:cxn modelId="{94F296BF-2551-4462-AC1F-4ED7EA193CB0}" type="presParOf" srcId="{43690949-4C38-405C-B22C-B67C4A7228CC}" destId="{80855620-D8A9-45D2-B8C9-4F6F69E12FE5}" srcOrd="2" destOrd="0" presId="urn:microsoft.com/office/officeart/2008/layout/NameandTitleOrganizationalChart"/>
    <dgm:cxn modelId="{FD8A8595-51CF-4592-8C23-4EF382D30D86}" type="presParOf" srcId="{7330346B-2171-4F9F-865F-69809BDC267E}" destId="{10C331BE-C7F6-4010-B458-66B26D7118D6}" srcOrd="1" destOrd="0" presId="urn:microsoft.com/office/officeart/2008/layout/NameandTitleOrganizationalChart"/>
    <dgm:cxn modelId="{A08EBE0E-5FAB-4338-A321-0F6F5FAF9F29}" type="presParOf" srcId="{10C331BE-C7F6-4010-B458-66B26D7118D6}" destId="{E47049DC-BD89-49D9-B0D6-EABAA57FAA18}" srcOrd="0" destOrd="0" presId="urn:microsoft.com/office/officeart/2008/layout/NameandTitleOrganizationalChart"/>
    <dgm:cxn modelId="{F0A4A113-8B8B-462C-A499-88B617D1F4BB}" type="presParOf" srcId="{10C331BE-C7F6-4010-B458-66B26D7118D6}" destId="{38B13C95-217A-4088-9403-91E993CFAFA3}" srcOrd="1" destOrd="0" presId="urn:microsoft.com/office/officeart/2008/layout/NameandTitleOrganizationalChart"/>
    <dgm:cxn modelId="{D4F3D2F0-134C-4DAE-A053-3807639FBE43}" type="presParOf" srcId="{38B13C95-217A-4088-9403-91E993CFAFA3}" destId="{D69BDA23-1480-492A-8AA4-1C9D072863E1}" srcOrd="0" destOrd="0" presId="urn:microsoft.com/office/officeart/2008/layout/NameandTitleOrganizationalChart"/>
    <dgm:cxn modelId="{64B166C9-5483-48B4-8289-26E3A6A3AE19}" type="presParOf" srcId="{D69BDA23-1480-492A-8AA4-1C9D072863E1}" destId="{28E1FFBA-EF5A-4BBC-B61C-C7B93BDEBA6C}" srcOrd="0" destOrd="0" presId="urn:microsoft.com/office/officeart/2008/layout/NameandTitleOrganizationalChart"/>
    <dgm:cxn modelId="{ECBB15E9-DE3D-4E14-BEC4-73F5D84EB9A7}" type="presParOf" srcId="{D69BDA23-1480-492A-8AA4-1C9D072863E1}" destId="{032B597C-67E7-460D-AD40-BB2340A8C42C}" srcOrd="1" destOrd="0" presId="urn:microsoft.com/office/officeart/2008/layout/NameandTitleOrganizationalChart"/>
    <dgm:cxn modelId="{3BF9C07B-28F9-41B4-9820-DA3CBCE817C1}" type="presParOf" srcId="{D69BDA23-1480-492A-8AA4-1C9D072863E1}" destId="{52259F7D-72EF-4D7E-87CB-300E4355672A}" srcOrd="2" destOrd="0" presId="urn:microsoft.com/office/officeart/2008/layout/NameandTitleOrganizationalChart"/>
    <dgm:cxn modelId="{3306ECE4-18FC-4517-9BA1-13D19117002C}" type="presParOf" srcId="{38B13C95-217A-4088-9403-91E993CFAFA3}" destId="{5F2D4AFC-42D1-4B5A-80B4-456EDED7A5D6}" srcOrd="1" destOrd="0" presId="urn:microsoft.com/office/officeart/2008/layout/NameandTitleOrganizationalChart"/>
    <dgm:cxn modelId="{7F27C830-985A-4388-9AA6-AA0C22C8B32A}" type="presParOf" srcId="{38B13C95-217A-4088-9403-91E993CFAFA3}" destId="{60E6DBDC-88F9-4017-8F79-E17DE86D22B7}" srcOrd="2" destOrd="0" presId="urn:microsoft.com/office/officeart/2008/layout/NameandTitleOrganizationalChart"/>
    <dgm:cxn modelId="{F8936DA1-DF8B-453D-97AA-49F116CC9E87}" type="presParOf" srcId="{10C331BE-C7F6-4010-B458-66B26D7118D6}" destId="{BB3A281A-FF26-4063-B7D9-8E63F10CB9B0}" srcOrd="2" destOrd="0" presId="urn:microsoft.com/office/officeart/2008/layout/NameandTitleOrganizationalChart"/>
    <dgm:cxn modelId="{F26AFC80-D773-47DE-8CF1-D4AFC80C0CF1}" type="presParOf" srcId="{10C331BE-C7F6-4010-B458-66B26D7118D6}" destId="{496CD508-A584-4CC6-BD05-52CB1C6DB100}" srcOrd="3" destOrd="0" presId="urn:microsoft.com/office/officeart/2008/layout/NameandTitleOrganizationalChart"/>
    <dgm:cxn modelId="{CF1683A2-F3A5-4885-99CB-1997213A2810}" type="presParOf" srcId="{496CD508-A584-4CC6-BD05-52CB1C6DB100}" destId="{4F84326A-BFF4-4F2C-8A1E-E6B3B28FDDC3}" srcOrd="0" destOrd="0" presId="urn:microsoft.com/office/officeart/2008/layout/NameandTitleOrganizationalChart"/>
    <dgm:cxn modelId="{8C3920E6-49F9-4A7C-9BD1-F25E2768C724}" type="presParOf" srcId="{4F84326A-BFF4-4F2C-8A1E-E6B3B28FDDC3}" destId="{8202202E-7B15-47CD-BB75-032F55F499C8}" srcOrd="0" destOrd="0" presId="urn:microsoft.com/office/officeart/2008/layout/NameandTitleOrganizationalChart"/>
    <dgm:cxn modelId="{D53EAFE1-ECA1-4F29-9EC1-1B7EB4E82373}" type="presParOf" srcId="{4F84326A-BFF4-4F2C-8A1E-E6B3B28FDDC3}" destId="{3B4FA217-11D1-48B0-A99E-84E2E6E7649D}" srcOrd="1" destOrd="0" presId="urn:microsoft.com/office/officeart/2008/layout/NameandTitleOrganizationalChart"/>
    <dgm:cxn modelId="{39C48C2C-F288-437E-ADBE-DA7F2F1E0060}" type="presParOf" srcId="{4F84326A-BFF4-4F2C-8A1E-E6B3B28FDDC3}" destId="{3B31C123-9E39-48C8-A8E6-69E09B2DEAB3}" srcOrd="2" destOrd="0" presId="urn:microsoft.com/office/officeart/2008/layout/NameandTitleOrganizationalChart"/>
    <dgm:cxn modelId="{CBEDDEEE-111D-4A65-92BE-D7A523496244}" type="presParOf" srcId="{496CD508-A584-4CC6-BD05-52CB1C6DB100}" destId="{6706D909-1926-4092-8423-10DF038EB7E9}" srcOrd="1" destOrd="0" presId="urn:microsoft.com/office/officeart/2008/layout/NameandTitleOrganizationalChart"/>
    <dgm:cxn modelId="{A50F5866-A00F-4A9B-907D-C6E1697DA578}" type="presParOf" srcId="{496CD508-A584-4CC6-BD05-52CB1C6DB100}" destId="{B828F3BE-C55D-498D-B0FA-89419D655FFF}" srcOrd="2" destOrd="0" presId="urn:microsoft.com/office/officeart/2008/layout/NameandTitleOrganizationalChart"/>
    <dgm:cxn modelId="{A9B64DD3-BA9D-492A-9C69-AA62C3F30380}" type="presParOf" srcId="{10C331BE-C7F6-4010-B458-66B26D7118D6}" destId="{9FF12E40-0693-4F71-ABBB-678A80DDDCCA}" srcOrd="4" destOrd="0" presId="urn:microsoft.com/office/officeart/2008/layout/NameandTitleOrganizationalChart"/>
    <dgm:cxn modelId="{203A97E2-EFE9-4993-B3E7-F2E74705D419}" type="presParOf" srcId="{10C331BE-C7F6-4010-B458-66B26D7118D6}" destId="{11B8F0C7-EE13-4F11-8152-02530523E042}" srcOrd="5" destOrd="0" presId="urn:microsoft.com/office/officeart/2008/layout/NameandTitleOrganizationalChart"/>
    <dgm:cxn modelId="{07C0CBFD-FE2D-4420-9AA9-21DDF4A21460}" type="presParOf" srcId="{11B8F0C7-EE13-4F11-8152-02530523E042}" destId="{676B4AF9-282D-435B-B35C-0CE011BC45D8}" srcOrd="0" destOrd="0" presId="urn:microsoft.com/office/officeart/2008/layout/NameandTitleOrganizationalChart"/>
    <dgm:cxn modelId="{162644F7-6BDF-4D9A-9644-F3135D2D6F1A}" type="presParOf" srcId="{676B4AF9-282D-435B-B35C-0CE011BC45D8}" destId="{C0AFF83C-B28E-4A3D-ABDD-A631F51B62B6}" srcOrd="0" destOrd="0" presId="urn:microsoft.com/office/officeart/2008/layout/NameandTitleOrganizationalChart"/>
    <dgm:cxn modelId="{D04935B1-1534-4153-871B-75D30A357E18}" type="presParOf" srcId="{676B4AF9-282D-435B-B35C-0CE011BC45D8}" destId="{C86C30AF-BDB8-416B-B74B-1B407938AE2B}" srcOrd="1" destOrd="0" presId="urn:microsoft.com/office/officeart/2008/layout/NameandTitleOrganizationalChart"/>
    <dgm:cxn modelId="{531D52CF-2C1E-4AC8-AB12-406CDE27C90D}" type="presParOf" srcId="{676B4AF9-282D-435B-B35C-0CE011BC45D8}" destId="{D97890E3-9F46-4B10-BF21-40464311467A}" srcOrd="2" destOrd="0" presId="urn:microsoft.com/office/officeart/2008/layout/NameandTitleOrganizationalChart"/>
    <dgm:cxn modelId="{BBD03973-2911-4CF4-B301-57DEDF6D2A57}" type="presParOf" srcId="{11B8F0C7-EE13-4F11-8152-02530523E042}" destId="{90754828-1056-411C-B87F-FCEC76077692}" srcOrd="1" destOrd="0" presId="urn:microsoft.com/office/officeart/2008/layout/NameandTitleOrganizationalChart"/>
    <dgm:cxn modelId="{3E1134B6-F1DA-4421-A2DD-7F2B3B727F7D}" type="presParOf" srcId="{11B8F0C7-EE13-4F11-8152-02530523E042}" destId="{CB6BEC27-A4E5-49A0-9FC6-1AC94DE20EA0}" srcOrd="2" destOrd="0" presId="urn:microsoft.com/office/officeart/2008/layout/NameandTitleOrganizationalChart"/>
    <dgm:cxn modelId="{B998632F-D919-4E5A-8839-B76366B45119}" type="presParOf" srcId="{10C331BE-C7F6-4010-B458-66B26D7118D6}" destId="{E342B321-033F-4DC2-A43F-E03198952DEB}" srcOrd="6" destOrd="0" presId="urn:microsoft.com/office/officeart/2008/layout/NameandTitleOrganizationalChart"/>
    <dgm:cxn modelId="{5460CA90-8ACB-48CE-A760-5F3BB3E2B7D5}" type="presParOf" srcId="{10C331BE-C7F6-4010-B458-66B26D7118D6}" destId="{B2C222F7-7F4A-44D0-BEFD-14410AA9BA3B}" srcOrd="7" destOrd="0" presId="urn:microsoft.com/office/officeart/2008/layout/NameandTitleOrganizationalChart"/>
    <dgm:cxn modelId="{95D00145-3185-4178-9AEA-E20E3150DD09}" type="presParOf" srcId="{B2C222F7-7F4A-44D0-BEFD-14410AA9BA3B}" destId="{35AF3FBB-8864-4D59-9461-59811BB1CCD5}" srcOrd="0" destOrd="0" presId="urn:microsoft.com/office/officeart/2008/layout/NameandTitleOrganizationalChart"/>
    <dgm:cxn modelId="{7E982F97-B30A-40E0-8B66-CB2FAA9A0E1E}" type="presParOf" srcId="{35AF3FBB-8864-4D59-9461-59811BB1CCD5}" destId="{777377FA-96DF-49BA-826C-B7870384AFDF}" srcOrd="0" destOrd="0" presId="urn:microsoft.com/office/officeart/2008/layout/NameandTitleOrganizationalChart"/>
    <dgm:cxn modelId="{5A30BC00-AEFD-4BCF-94C5-A2958D402234}" type="presParOf" srcId="{35AF3FBB-8864-4D59-9461-59811BB1CCD5}" destId="{E7C58CF8-0D1D-481B-BD89-5034A8564DF5}" srcOrd="1" destOrd="0" presId="urn:microsoft.com/office/officeart/2008/layout/NameandTitleOrganizationalChart"/>
    <dgm:cxn modelId="{1C9A571A-7852-4573-8DCF-DBC7331F0989}" type="presParOf" srcId="{35AF3FBB-8864-4D59-9461-59811BB1CCD5}" destId="{AE07E7A5-DAD7-452B-88FC-6FEFB5075AFA}" srcOrd="2" destOrd="0" presId="urn:microsoft.com/office/officeart/2008/layout/NameandTitleOrganizationalChart"/>
    <dgm:cxn modelId="{FC514A8A-F55F-48E0-9473-C3D42E62EAE4}" type="presParOf" srcId="{B2C222F7-7F4A-44D0-BEFD-14410AA9BA3B}" destId="{976F0274-9FE8-4D3D-B8B8-B0473DC533C7}" srcOrd="1" destOrd="0" presId="urn:microsoft.com/office/officeart/2008/layout/NameandTitleOrganizationalChart"/>
    <dgm:cxn modelId="{2129F24E-BE09-4025-8403-D0BB7D8D7076}" type="presParOf" srcId="{B2C222F7-7F4A-44D0-BEFD-14410AA9BA3B}" destId="{95629FF7-D0EF-4C2D-A210-6B0B35AE03EF}" srcOrd="2" destOrd="0" presId="urn:microsoft.com/office/officeart/2008/layout/NameandTitleOrganizationalChart"/>
    <dgm:cxn modelId="{45ECE377-74C5-46F1-9046-8757FCC20EA4}" type="presParOf" srcId="{7330346B-2171-4F9F-865F-69809BDC267E}" destId="{7E126EA6-B726-48D2-817B-158F6A68A29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B641A7-9B0C-4F0E-9D7B-712445A74894}" type="doc">
      <dgm:prSet loTypeId="urn:microsoft.com/office/officeart/2008/layout/NameandTitleOrganizationalChart" loCatId="hierarchy" qsTypeId="urn:microsoft.com/office/officeart/2005/8/quickstyle/simple1" qsCatId="simple" csTypeId="urn:microsoft.com/office/officeart/2005/8/colors/accent0_2" csCatId="mainScheme" phldr="1"/>
      <dgm:spPr/>
      <dgm:t>
        <a:bodyPr/>
        <a:lstStyle/>
        <a:p>
          <a:endParaRPr lang="fr-FR"/>
        </a:p>
      </dgm:t>
    </dgm:pt>
    <dgm:pt modelId="{5391F959-B390-4B58-AFB3-B5C6F3FD14EC}">
      <dgm:prSet/>
      <dgm:spPr/>
      <dgm:t>
        <a:bodyPr/>
        <a:lstStyle/>
        <a:p>
          <a:r>
            <a:rPr lang="ar-SA" dirty="0" smtClean="0"/>
            <a:t>القسم المالي والمحاسبي </a:t>
          </a:r>
          <a:endParaRPr lang="fr-FR" dirty="0"/>
        </a:p>
      </dgm:t>
    </dgm:pt>
    <dgm:pt modelId="{2908914C-407E-416C-AD72-8048C3E73CD5}" type="parTrans" cxnId="{BE46075A-15FF-478B-8BD9-F777F86DFB4A}">
      <dgm:prSet/>
      <dgm:spPr/>
      <dgm:t>
        <a:bodyPr/>
        <a:lstStyle/>
        <a:p>
          <a:endParaRPr lang="fr-FR"/>
        </a:p>
      </dgm:t>
    </dgm:pt>
    <dgm:pt modelId="{B505F08D-904B-471E-A391-52CBE9D0230A}" type="sibTrans" cxnId="{BE46075A-15FF-478B-8BD9-F777F86DFB4A}">
      <dgm:prSet/>
      <dgm:spPr/>
      <dgm:t>
        <a:bodyPr/>
        <a:lstStyle/>
        <a:p>
          <a:endParaRPr lang="fr-FR"/>
        </a:p>
      </dgm:t>
    </dgm:pt>
    <dgm:pt modelId="{B185868E-E6A2-4EF6-A123-A4A238356924}">
      <dgm:prSet/>
      <dgm:spPr/>
      <dgm:t>
        <a:bodyPr/>
        <a:lstStyle/>
        <a:p>
          <a:r>
            <a:rPr lang="ar-SA" dirty="0" smtClean="0"/>
            <a:t>مصلحة الميزانية والبرمجة</a:t>
          </a:r>
          <a:endParaRPr lang="fr-FR" dirty="0"/>
        </a:p>
      </dgm:t>
    </dgm:pt>
    <dgm:pt modelId="{F90308B4-48E1-4588-9228-58C822A58BE2}" type="parTrans" cxnId="{2AFA58C8-B6EC-4ECD-A015-E8E36BC913C5}">
      <dgm:prSet/>
      <dgm:spPr/>
      <dgm:t>
        <a:bodyPr/>
        <a:lstStyle/>
        <a:p>
          <a:endParaRPr lang="en-US"/>
        </a:p>
      </dgm:t>
    </dgm:pt>
    <dgm:pt modelId="{2D5A35B3-BC3A-47E9-9E7F-00D6172D9835}" type="sibTrans" cxnId="{2AFA58C8-B6EC-4ECD-A015-E8E36BC913C5}">
      <dgm:prSet/>
      <dgm:spPr/>
      <dgm:t>
        <a:bodyPr/>
        <a:lstStyle/>
        <a:p>
          <a:endParaRPr lang="en-US"/>
        </a:p>
      </dgm:t>
    </dgm:pt>
    <dgm:pt modelId="{DE4EAF18-53C6-4A3F-A74A-435556F986CF}">
      <dgm:prSet/>
      <dgm:spPr/>
      <dgm:t>
        <a:bodyPr/>
        <a:lstStyle/>
        <a:p>
          <a:r>
            <a:rPr lang="ar-SA" dirty="0" smtClean="0"/>
            <a:t>مصلحة المحاسبة </a:t>
          </a:r>
          <a:endParaRPr lang="fr-CA" dirty="0" smtClean="0"/>
        </a:p>
      </dgm:t>
    </dgm:pt>
    <dgm:pt modelId="{4B372987-7A88-4659-A496-083396EE9435}" type="parTrans" cxnId="{2C059396-8065-44E9-935C-7A3631AFD745}">
      <dgm:prSet/>
      <dgm:spPr/>
      <dgm:t>
        <a:bodyPr/>
        <a:lstStyle/>
        <a:p>
          <a:endParaRPr lang="en-US"/>
        </a:p>
      </dgm:t>
    </dgm:pt>
    <dgm:pt modelId="{A3B85924-9073-4354-8954-B7C27F63A604}" type="sibTrans" cxnId="{2C059396-8065-44E9-935C-7A3631AFD745}">
      <dgm:prSet/>
      <dgm:spPr/>
      <dgm:t>
        <a:bodyPr/>
        <a:lstStyle/>
        <a:p>
          <a:endParaRPr lang="en-US"/>
        </a:p>
      </dgm:t>
    </dgm:pt>
    <dgm:pt modelId="{9AA7955C-02A5-4E0C-BC66-26E38E3DF6D9}">
      <dgm:prSet/>
      <dgm:spPr/>
      <dgm:t>
        <a:bodyPr/>
        <a:lstStyle/>
        <a:p>
          <a:r>
            <a:rPr lang="ar-SA" dirty="0" smtClean="0"/>
            <a:t>مصلحة التتبع والتدبير المالي</a:t>
          </a:r>
          <a:endParaRPr lang="fr-CA" dirty="0"/>
        </a:p>
      </dgm:t>
    </dgm:pt>
    <dgm:pt modelId="{460C1601-CC14-4999-9F98-4A8980A2F8F7}" type="parTrans" cxnId="{BD05C397-AEC6-4D5E-AE7C-CCF69E82A147}">
      <dgm:prSet/>
      <dgm:spPr/>
      <dgm:t>
        <a:bodyPr/>
        <a:lstStyle/>
        <a:p>
          <a:endParaRPr lang="en-US"/>
        </a:p>
      </dgm:t>
    </dgm:pt>
    <dgm:pt modelId="{7D3BF9D9-5D22-4F0A-BE31-43A9F97CB3DD}" type="sibTrans" cxnId="{BD05C397-AEC6-4D5E-AE7C-CCF69E82A147}">
      <dgm:prSet/>
      <dgm:spPr/>
      <dgm:t>
        <a:bodyPr/>
        <a:lstStyle/>
        <a:p>
          <a:endParaRPr lang="en-US"/>
        </a:p>
      </dgm:t>
    </dgm:pt>
    <dgm:pt modelId="{C7FE4C68-569F-4FAC-9079-3A4509990011}" type="pres">
      <dgm:prSet presAssocID="{CFB641A7-9B0C-4F0E-9D7B-712445A74894}" presName="hierChild1" presStyleCnt="0">
        <dgm:presLayoutVars>
          <dgm:orgChart val="1"/>
          <dgm:chPref val="1"/>
          <dgm:dir/>
          <dgm:animOne val="branch"/>
          <dgm:animLvl val="lvl"/>
          <dgm:resizeHandles/>
        </dgm:presLayoutVars>
      </dgm:prSet>
      <dgm:spPr/>
      <dgm:t>
        <a:bodyPr/>
        <a:lstStyle/>
        <a:p>
          <a:endParaRPr lang="fr-FR"/>
        </a:p>
      </dgm:t>
    </dgm:pt>
    <dgm:pt modelId="{8EC3AB04-5F22-4A4A-A92B-6DEB6194BFEE}" type="pres">
      <dgm:prSet presAssocID="{5391F959-B390-4B58-AFB3-B5C6F3FD14EC}" presName="hierRoot1" presStyleCnt="0">
        <dgm:presLayoutVars>
          <dgm:hierBranch val="init"/>
        </dgm:presLayoutVars>
      </dgm:prSet>
      <dgm:spPr/>
      <dgm:t>
        <a:bodyPr/>
        <a:lstStyle/>
        <a:p>
          <a:endParaRPr lang="en-US"/>
        </a:p>
      </dgm:t>
    </dgm:pt>
    <dgm:pt modelId="{6328D8A0-9A47-4876-855F-A104C51649C9}" type="pres">
      <dgm:prSet presAssocID="{5391F959-B390-4B58-AFB3-B5C6F3FD14EC}" presName="rootComposite1" presStyleCnt="0"/>
      <dgm:spPr/>
      <dgm:t>
        <a:bodyPr/>
        <a:lstStyle/>
        <a:p>
          <a:endParaRPr lang="en-US"/>
        </a:p>
      </dgm:t>
    </dgm:pt>
    <dgm:pt modelId="{4D143E1A-33B1-49B5-8724-4CF62E7678BF}" type="pres">
      <dgm:prSet presAssocID="{5391F959-B390-4B58-AFB3-B5C6F3FD14EC}" presName="rootText1" presStyleLbl="node0" presStyleIdx="0" presStyleCnt="1">
        <dgm:presLayoutVars>
          <dgm:chMax/>
          <dgm:chPref val="3"/>
        </dgm:presLayoutVars>
      </dgm:prSet>
      <dgm:spPr/>
      <dgm:t>
        <a:bodyPr/>
        <a:lstStyle/>
        <a:p>
          <a:endParaRPr lang="en-US"/>
        </a:p>
      </dgm:t>
    </dgm:pt>
    <dgm:pt modelId="{E90F26C6-DD03-49CF-8F8A-9360D8C6980B}" type="pres">
      <dgm:prSet presAssocID="{5391F959-B390-4B58-AFB3-B5C6F3FD14EC}" presName="titleText1" presStyleLbl="fgAcc0" presStyleIdx="0" presStyleCnt="1">
        <dgm:presLayoutVars>
          <dgm:chMax val="0"/>
          <dgm:chPref val="0"/>
        </dgm:presLayoutVars>
      </dgm:prSet>
      <dgm:spPr/>
      <dgm:t>
        <a:bodyPr/>
        <a:lstStyle/>
        <a:p>
          <a:endParaRPr lang="en-US"/>
        </a:p>
      </dgm:t>
    </dgm:pt>
    <dgm:pt modelId="{08864011-757E-4B59-8737-71E84B4E4909}" type="pres">
      <dgm:prSet presAssocID="{5391F959-B390-4B58-AFB3-B5C6F3FD14EC}" presName="rootConnector1" presStyleLbl="node1" presStyleIdx="0" presStyleCnt="3"/>
      <dgm:spPr/>
      <dgm:t>
        <a:bodyPr/>
        <a:lstStyle/>
        <a:p>
          <a:endParaRPr lang="en-US"/>
        </a:p>
      </dgm:t>
    </dgm:pt>
    <dgm:pt modelId="{E6A447D9-973C-43F6-A062-28D4251F75A4}" type="pres">
      <dgm:prSet presAssocID="{5391F959-B390-4B58-AFB3-B5C6F3FD14EC}" presName="hierChild2" presStyleCnt="0"/>
      <dgm:spPr/>
      <dgm:t>
        <a:bodyPr/>
        <a:lstStyle/>
        <a:p>
          <a:endParaRPr lang="en-US"/>
        </a:p>
      </dgm:t>
    </dgm:pt>
    <dgm:pt modelId="{7EF19C00-85AB-4DA8-A328-6A313A3728BD}" type="pres">
      <dgm:prSet presAssocID="{F90308B4-48E1-4588-9228-58C822A58BE2}" presName="Name37" presStyleLbl="parChTrans1D2" presStyleIdx="0" presStyleCnt="3"/>
      <dgm:spPr/>
      <dgm:t>
        <a:bodyPr/>
        <a:lstStyle/>
        <a:p>
          <a:endParaRPr lang="en-US"/>
        </a:p>
      </dgm:t>
    </dgm:pt>
    <dgm:pt modelId="{09F755A1-2533-45A6-A7A0-464E74E0DB49}" type="pres">
      <dgm:prSet presAssocID="{B185868E-E6A2-4EF6-A123-A4A238356924}" presName="hierRoot2" presStyleCnt="0">
        <dgm:presLayoutVars>
          <dgm:hierBranch val="init"/>
        </dgm:presLayoutVars>
      </dgm:prSet>
      <dgm:spPr/>
      <dgm:t>
        <a:bodyPr/>
        <a:lstStyle/>
        <a:p>
          <a:endParaRPr lang="en-US"/>
        </a:p>
      </dgm:t>
    </dgm:pt>
    <dgm:pt modelId="{E6867D37-AFF8-4C6E-8F78-9A4C844F01C7}" type="pres">
      <dgm:prSet presAssocID="{B185868E-E6A2-4EF6-A123-A4A238356924}" presName="rootComposite" presStyleCnt="0"/>
      <dgm:spPr/>
      <dgm:t>
        <a:bodyPr/>
        <a:lstStyle/>
        <a:p>
          <a:endParaRPr lang="en-US"/>
        </a:p>
      </dgm:t>
    </dgm:pt>
    <dgm:pt modelId="{6B0718F8-B0FE-49F4-BBEA-5F1382A54681}" type="pres">
      <dgm:prSet presAssocID="{B185868E-E6A2-4EF6-A123-A4A238356924}" presName="rootText" presStyleLbl="node1" presStyleIdx="0" presStyleCnt="3">
        <dgm:presLayoutVars>
          <dgm:chMax/>
          <dgm:chPref val="3"/>
        </dgm:presLayoutVars>
      </dgm:prSet>
      <dgm:spPr/>
      <dgm:t>
        <a:bodyPr/>
        <a:lstStyle/>
        <a:p>
          <a:endParaRPr lang="en-US"/>
        </a:p>
      </dgm:t>
    </dgm:pt>
    <dgm:pt modelId="{228237E4-118A-4AE2-B016-7634953BDAF1}" type="pres">
      <dgm:prSet presAssocID="{B185868E-E6A2-4EF6-A123-A4A238356924}" presName="titleText2" presStyleLbl="fgAcc1" presStyleIdx="0" presStyleCnt="3">
        <dgm:presLayoutVars>
          <dgm:chMax val="0"/>
          <dgm:chPref val="0"/>
        </dgm:presLayoutVars>
      </dgm:prSet>
      <dgm:spPr/>
      <dgm:t>
        <a:bodyPr/>
        <a:lstStyle/>
        <a:p>
          <a:endParaRPr lang="en-US"/>
        </a:p>
      </dgm:t>
    </dgm:pt>
    <dgm:pt modelId="{30C3A7F4-7E15-4451-A316-5FAD814139B5}" type="pres">
      <dgm:prSet presAssocID="{B185868E-E6A2-4EF6-A123-A4A238356924}" presName="rootConnector" presStyleLbl="node2" presStyleIdx="0" presStyleCnt="0"/>
      <dgm:spPr/>
      <dgm:t>
        <a:bodyPr/>
        <a:lstStyle/>
        <a:p>
          <a:endParaRPr lang="en-US"/>
        </a:p>
      </dgm:t>
    </dgm:pt>
    <dgm:pt modelId="{59260A73-6E6D-4137-9753-608569B9F88D}" type="pres">
      <dgm:prSet presAssocID="{B185868E-E6A2-4EF6-A123-A4A238356924}" presName="hierChild4" presStyleCnt="0"/>
      <dgm:spPr/>
      <dgm:t>
        <a:bodyPr/>
        <a:lstStyle/>
        <a:p>
          <a:endParaRPr lang="en-US"/>
        </a:p>
      </dgm:t>
    </dgm:pt>
    <dgm:pt modelId="{197BBA26-6D8E-48F2-9E14-C9FC4C6F017D}" type="pres">
      <dgm:prSet presAssocID="{B185868E-E6A2-4EF6-A123-A4A238356924}" presName="hierChild5" presStyleCnt="0"/>
      <dgm:spPr/>
      <dgm:t>
        <a:bodyPr/>
        <a:lstStyle/>
        <a:p>
          <a:endParaRPr lang="en-US"/>
        </a:p>
      </dgm:t>
    </dgm:pt>
    <dgm:pt modelId="{6DCE753D-FE0F-4329-B0FC-176A09BFB9A8}" type="pres">
      <dgm:prSet presAssocID="{4B372987-7A88-4659-A496-083396EE9435}" presName="Name37" presStyleLbl="parChTrans1D2" presStyleIdx="1" presStyleCnt="3"/>
      <dgm:spPr/>
      <dgm:t>
        <a:bodyPr/>
        <a:lstStyle/>
        <a:p>
          <a:endParaRPr lang="en-US"/>
        </a:p>
      </dgm:t>
    </dgm:pt>
    <dgm:pt modelId="{F5509BEE-ABD9-4ECC-8F5A-FC7AED9B0E83}" type="pres">
      <dgm:prSet presAssocID="{DE4EAF18-53C6-4A3F-A74A-435556F986CF}" presName="hierRoot2" presStyleCnt="0">
        <dgm:presLayoutVars>
          <dgm:hierBranch val="init"/>
        </dgm:presLayoutVars>
      </dgm:prSet>
      <dgm:spPr/>
      <dgm:t>
        <a:bodyPr/>
        <a:lstStyle/>
        <a:p>
          <a:endParaRPr lang="en-US"/>
        </a:p>
      </dgm:t>
    </dgm:pt>
    <dgm:pt modelId="{40C8E41C-F083-4422-8D6C-5C8248B3F763}" type="pres">
      <dgm:prSet presAssocID="{DE4EAF18-53C6-4A3F-A74A-435556F986CF}" presName="rootComposite" presStyleCnt="0"/>
      <dgm:spPr/>
      <dgm:t>
        <a:bodyPr/>
        <a:lstStyle/>
        <a:p>
          <a:endParaRPr lang="en-US"/>
        </a:p>
      </dgm:t>
    </dgm:pt>
    <dgm:pt modelId="{122B4B36-4777-4B32-BE36-538984998D8E}" type="pres">
      <dgm:prSet presAssocID="{DE4EAF18-53C6-4A3F-A74A-435556F986CF}" presName="rootText" presStyleLbl="node1" presStyleIdx="1" presStyleCnt="3">
        <dgm:presLayoutVars>
          <dgm:chMax/>
          <dgm:chPref val="3"/>
        </dgm:presLayoutVars>
      </dgm:prSet>
      <dgm:spPr/>
      <dgm:t>
        <a:bodyPr/>
        <a:lstStyle/>
        <a:p>
          <a:endParaRPr lang="en-US"/>
        </a:p>
      </dgm:t>
    </dgm:pt>
    <dgm:pt modelId="{711152D8-C09F-4C15-B82D-FDF9A2890E97}" type="pres">
      <dgm:prSet presAssocID="{DE4EAF18-53C6-4A3F-A74A-435556F986CF}" presName="titleText2" presStyleLbl="fgAcc1" presStyleIdx="1" presStyleCnt="3">
        <dgm:presLayoutVars>
          <dgm:chMax val="0"/>
          <dgm:chPref val="0"/>
        </dgm:presLayoutVars>
      </dgm:prSet>
      <dgm:spPr/>
      <dgm:t>
        <a:bodyPr/>
        <a:lstStyle/>
        <a:p>
          <a:endParaRPr lang="en-US"/>
        </a:p>
      </dgm:t>
    </dgm:pt>
    <dgm:pt modelId="{EA7B17BA-4145-48C4-A3C4-AD42EF7A3AD3}" type="pres">
      <dgm:prSet presAssocID="{DE4EAF18-53C6-4A3F-A74A-435556F986CF}" presName="rootConnector" presStyleLbl="node2" presStyleIdx="0" presStyleCnt="0"/>
      <dgm:spPr/>
      <dgm:t>
        <a:bodyPr/>
        <a:lstStyle/>
        <a:p>
          <a:endParaRPr lang="en-US"/>
        </a:p>
      </dgm:t>
    </dgm:pt>
    <dgm:pt modelId="{E97B695A-388B-4F5B-BA42-10B129DC11BE}" type="pres">
      <dgm:prSet presAssocID="{DE4EAF18-53C6-4A3F-A74A-435556F986CF}" presName="hierChild4" presStyleCnt="0"/>
      <dgm:spPr/>
      <dgm:t>
        <a:bodyPr/>
        <a:lstStyle/>
        <a:p>
          <a:endParaRPr lang="en-US"/>
        </a:p>
      </dgm:t>
    </dgm:pt>
    <dgm:pt modelId="{72217532-4CB2-4AE7-B1BF-974933A278B2}" type="pres">
      <dgm:prSet presAssocID="{DE4EAF18-53C6-4A3F-A74A-435556F986CF}" presName="hierChild5" presStyleCnt="0"/>
      <dgm:spPr/>
      <dgm:t>
        <a:bodyPr/>
        <a:lstStyle/>
        <a:p>
          <a:endParaRPr lang="en-US"/>
        </a:p>
      </dgm:t>
    </dgm:pt>
    <dgm:pt modelId="{1EFF5D2D-3A22-42E5-B8FD-AEAADDACE1C7}" type="pres">
      <dgm:prSet presAssocID="{460C1601-CC14-4999-9F98-4A8980A2F8F7}" presName="Name37" presStyleLbl="parChTrans1D2" presStyleIdx="2" presStyleCnt="3"/>
      <dgm:spPr/>
      <dgm:t>
        <a:bodyPr/>
        <a:lstStyle/>
        <a:p>
          <a:endParaRPr lang="en-US"/>
        </a:p>
      </dgm:t>
    </dgm:pt>
    <dgm:pt modelId="{045CAA2B-0D5C-4F84-8DD6-377131980A68}" type="pres">
      <dgm:prSet presAssocID="{9AA7955C-02A5-4E0C-BC66-26E38E3DF6D9}" presName="hierRoot2" presStyleCnt="0">
        <dgm:presLayoutVars>
          <dgm:hierBranch val="init"/>
        </dgm:presLayoutVars>
      </dgm:prSet>
      <dgm:spPr/>
      <dgm:t>
        <a:bodyPr/>
        <a:lstStyle/>
        <a:p>
          <a:endParaRPr lang="en-US"/>
        </a:p>
      </dgm:t>
    </dgm:pt>
    <dgm:pt modelId="{C5FE580D-E57B-4E6B-8ED1-EE9E52768DF7}" type="pres">
      <dgm:prSet presAssocID="{9AA7955C-02A5-4E0C-BC66-26E38E3DF6D9}" presName="rootComposite" presStyleCnt="0"/>
      <dgm:spPr/>
      <dgm:t>
        <a:bodyPr/>
        <a:lstStyle/>
        <a:p>
          <a:endParaRPr lang="en-US"/>
        </a:p>
      </dgm:t>
    </dgm:pt>
    <dgm:pt modelId="{8811443D-5114-4C80-B472-E3060E779C5A}" type="pres">
      <dgm:prSet presAssocID="{9AA7955C-02A5-4E0C-BC66-26E38E3DF6D9}" presName="rootText" presStyleLbl="node1" presStyleIdx="2" presStyleCnt="3">
        <dgm:presLayoutVars>
          <dgm:chMax/>
          <dgm:chPref val="3"/>
        </dgm:presLayoutVars>
      </dgm:prSet>
      <dgm:spPr/>
      <dgm:t>
        <a:bodyPr/>
        <a:lstStyle/>
        <a:p>
          <a:endParaRPr lang="en-US"/>
        </a:p>
      </dgm:t>
    </dgm:pt>
    <dgm:pt modelId="{A0E89556-ACE5-4488-BB08-328C82FB9A7E}" type="pres">
      <dgm:prSet presAssocID="{9AA7955C-02A5-4E0C-BC66-26E38E3DF6D9}" presName="titleText2" presStyleLbl="fgAcc1" presStyleIdx="2" presStyleCnt="3">
        <dgm:presLayoutVars>
          <dgm:chMax val="0"/>
          <dgm:chPref val="0"/>
        </dgm:presLayoutVars>
      </dgm:prSet>
      <dgm:spPr/>
      <dgm:t>
        <a:bodyPr/>
        <a:lstStyle/>
        <a:p>
          <a:endParaRPr lang="en-US"/>
        </a:p>
      </dgm:t>
    </dgm:pt>
    <dgm:pt modelId="{5C504649-520B-4AA2-8544-EA6548BE5D50}" type="pres">
      <dgm:prSet presAssocID="{9AA7955C-02A5-4E0C-BC66-26E38E3DF6D9}" presName="rootConnector" presStyleLbl="node2" presStyleIdx="0" presStyleCnt="0"/>
      <dgm:spPr/>
      <dgm:t>
        <a:bodyPr/>
        <a:lstStyle/>
        <a:p>
          <a:endParaRPr lang="en-US"/>
        </a:p>
      </dgm:t>
    </dgm:pt>
    <dgm:pt modelId="{A6C3FB46-650E-4811-A1EB-E526AB776E23}" type="pres">
      <dgm:prSet presAssocID="{9AA7955C-02A5-4E0C-BC66-26E38E3DF6D9}" presName="hierChild4" presStyleCnt="0"/>
      <dgm:spPr/>
      <dgm:t>
        <a:bodyPr/>
        <a:lstStyle/>
        <a:p>
          <a:endParaRPr lang="en-US"/>
        </a:p>
      </dgm:t>
    </dgm:pt>
    <dgm:pt modelId="{FD015329-F867-4038-805B-E5724B6325C7}" type="pres">
      <dgm:prSet presAssocID="{9AA7955C-02A5-4E0C-BC66-26E38E3DF6D9}" presName="hierChild5" presStyleCnt="0"/>
      <dgm:spPr/>
      <dgm:t>
        <a:bodyPr/>
        <a:lstStyle/>
        <a:p>
          <a:endParaRPr lang="en-US"/>
        </a:p>
      </dgm:t>
    </dgm:pt>
    <dgm:pt modelId="{CDF73671-C4F3-4D0E-BEBD-8361033D8520}" type="pres">
      <dgm:prSet presAssocID="{5391F959-B390-4B58-AFB3-B5C6F3FD14EC}" presName="hierChild3" presStyleCnt="0"/>
      <dgm:spPr/>
      <dgm:t>
        <a:bodyPr/>
        <a:lstStyle/>
        <a:p>
          <a:endParaRPr lang="en-US"/>
        </a:p>
      </dgm:t>
    </dgm:pt>
  </dgm:ptLst>
  <dgm:cxnLst>
    <dgm:cxn modelId="{5B13ED60-6723-4779-9EA6-B2E9C297BBD8}" type="presOf" srcId="{DE4EAF18-53C6-4A3F-A74A-435556F986CF}" destId="{122B4B36-4777-4B32-BE36-538984998D8E}" srcOrd="0" destOrd="0" presId="urn:microsoft.com/office/officeart/2008/layout/NameandTitleOrganizationalChart"/>
    <dgm:cxn modelId="{D2067C53-B348-43E2-A996-A7664BF0E9A5}" type="presOf" srcId="{F90308B4-48E1-4588-9228-58C822A58BE2}" destId="{7EF19C00-85AB-4DA8-A328-6A313A3728BD}" srcOrd="0" destOrd="0" presId="urn:microsoft.com/office/officeart/2008/layout/NameandTitleOrganizationalChart"/>
    <dgm:cxn modelId="{C65E3FE6-9AD7-47FF-8057-76E961ACC77D}" type="presOf" srcId="{7D3BF9D9-5D22-4F0A-BE31-43A9F97CB3DD}" destId="{A0E89556-ACE5-4488-BB08-328C82FB9A7E}" srcOrd="0" destOrd="0" presId="urn:microsoft.com/office/officeart/2008/layout/NameandTitleOrganizationalChart"/>
    <dgm:cxn modelId="{5C5C8AF8-C527-4C04-A391-7D89755C81FC}" type="presOf" srcId="{CFB641A7-9B0C-4F0E-9D7B-712445A74894}" destId="{C7FE4C68-569F-4FAC-9079-3A4509990011}" srcOrd="0" destOrd="0" presId="urn:microsoft.com/office/officeart/2008/layout/NameandTitleOrganizationalChart"/>
    <dgm:cxn modelId="{A77C0874-E92A-4882-AD8C-16637DE9253E}" type="presOf" srcId="{B185868E-E6A2-4EF6-A123-A4A238356924}" destId="{30C3A7F4-7E15-4451-A316-5FAD814139B5}" srcOrd="1" destOrd="0" presId="urn:microsoft.com/office/officeart/2008/layout/NameandTitleOrganizationalChart"/>
    <dgm:cxn modelId="{2B26B276-C091-47B7-A674-7BA6A9E9C2FA}" type="presOf" srcId="{460C1601-CC14-4999-9F98-4A8980A2F8F7}" destId="{1EFF5D2D-3A22-42E5-B8FD-AEAADDACE1C7}" srcOrd="0" destOrd="0" presId="urn:microsoft.com/office/officeart/2008/layout/NameandTitleOrganizationalChart"/>
    <dgm:cxn modelId="{75085EAC-89B2-4338-83A9-E4A930C38EA0}" type="presOf" srcId="{DE4EAF18-53C6-4A3F-A74A-435556F986CF}" destId="{EA7B17BA-4145-48C4-A3C4-AD42EF7A3AD3}" srcOrd="1" destOrd="0" presId="urn:microsoft.com/office/officeart/2008/layout/NameandTitleOrganizationalChart"/>
    <dgm:cxn modelId="{2C059396-8065-44E9-935C-7A3631AFD745}" srcId="{5391F959-B390-4B58-AFB3-B5C6F3FD14EC}" destId="{DE4EAF18-53C6-4A3F-A74A-435556F986CF}" srcOrd="1" destOrd="0" parTransId="{4B372987-7A88-4659-A496-083396EE9435}" sibTransId="{A3B85924-9073-4354-8954-B7C27F63A604}"/>
    <dgm:cxn modelId="{C10DB4E2-D1CD-46AA-9B58-D8169D527263}" type="presOf" srcId="{B505F08D-904B-471E-A391-52CBE9D0230A}" destId="{E90F26C6-DD03-49CF-8F8A-9360D8C6980B}" srcOrd="0" destOrd="0" presId="urn:microsoft.com/office/officeart/2008/layout/NameandTitleOrganizationalChart"/>
    <dgm:cxn modelId="{075FEAD9-4F80-4217-B830-A8BC66A7B346}" type="presOf" srcId="{A3B85924-9073-4354-8954-B7C27F63A604}" destId="{711152D8-C09F-4C15-B82D-FDF9A2890E97}" srcOrd="0" destOrd="0" presId="urn:microsoft.com/office/officeart/2008/layout/NameandTitleOrganizationalChart"/>
    <dgm:cxn modelId="{F0F80B18-97AA-4E76-88B6-9CBA01885199}" type="presOf" srcId="{9AA7955C-02A5-4E0C-BC66-26E38E3DF6D9}" destId="{5C504649-520B-4AA2-8544-EA6548BE5D50}" srcOrd="1" destOrd="0" presId="urn:microsoft.com/office/officeart/2008/layout/NameandTitleOrganizationalChart"/>
    <dgm:cxn modelId="{0B2D7D43-A697-4BE2-B897-2F7F484C50BB}" type="presOf" srcId="{2D5A35B3-BC3A-47E9-9E7F-00D6172D9835}" destId="{228237E4-118A-4AE2-B016-7634953BDAF1}" srcOrd="0" destOrd="0" presId="urn:microsoft.com/office/officeart/2008/layout/NameandTitleOrganizationalChart"/>
    <dgm:cxn modelId="{7767A42F-296C-4D6A-ABFB-7DB87BC4DD6F}" type="presOf" srcId="{4B372987-7A88-4659-A496-083396EE9435}" destId="{6DCE753D-FE0F-4329-B0FC-176A09BFB9A8}" srcOrd="0" destOrd="0" presId="urn:microsoft.com/office/officeart/2008/layout/NameandTitleOrganizationalChart"/>
    <dgm:cxn modelId="{BE46075A-15FF-478B-8BD9-F777F86DFB4A}" srcId="{CFB641A7-9B0C-4F0E-9D7B-712445A74894}" destId="{5391F959-B390-4B58-AFB3-B5C6F3FD14EC}" srcOrd="0" destOrd="0" parTransId="{2908914C-407E-416C-AD72-8048C3E73CD5}" sibTransId="{B505F08D-904B-471E-A391-52CBE9D0230A}"/>
    <dgm:cxn modelId="{DF06F4B7-C70D-4D39-B00F-5A49E42EB5AA}" type="presOf" srcId="{9AA7955C-02A5-4E0C-BC66-26E38E3DF6D9}" destId="{8811443D-5114-4C80-B472-E3060E779C5A}" srcOrd="0" destOrd="0" presId="urn:microsoft.com/office/officeart/2008/layout/NameandTitleOrganizationalChart"/>
    <dgm:cxn modelId="{73310EEA-627D-43E3-AEAC-3ED99E1496E7}" type="presOf" srcId="{5391F959-B390-4B58-AFB3-B5C6F3FD14EC}" destId="{08864011-757E-4B59-8737-71E84B4E4909}" srcOrd="1" destOrd="0" presId="urn:microsoft.com/office/officeart/2008/layout/NameandTitleOrganizationalChart"/>
    <dgm:cxn modelId="{BD05C397-AEC6-4D5E-AE7C-CCF69E82A147}" srcId="{5391F959-B390-4B58-AFB3-B5C6F3FD14EC}" destId="{9AA7955C-02A5-4E0C-BC66-26E38E3DF6D9}" srcOrd="2" destOrd="0" parTransId="{460C1601-CC14-4999-9F98-4A8980A2F8F7}" sibTransId="{7D3BF9D9-5D22-4F0A-BE31-43A9F97CB3DD}"/>
    <dgm:cxn modelId="{324A0BA2-2C4C-41FA-B14E-03E238453822}" type="presOf" srcId="{B185868E-E6A2-4EF6-A123-A4A238356924}" destId="{6B0718F8-B0FE-49F4-BBEA-5F1382A54681}" srcOrd="0" destOrd="0" presId="urn:microsoft.com/office/officeart/2008/layout/NameandTitleOrganizationalChart"/>
    <dgm:cxn modelId="{64089413-1A33-49F4-8958-A7709C3237A6}" type="presOf" srcId="{5391F959-B390-4B58-AFB3-B5C6F3FD14EC}" destId="{4D143E1A-33B1-49B5-8724-4CF62E7678BF}" srcOrd="0" destOrd="0" presId="urn:microsoft.com/office/officeart/2008/layout/NameandTitleOrganizationalChart"/>
    <dgm:cxn modelId="{2AFA58C8-B6EC-4ECD-A015-E8E36BC913C5}" srcId="{5391F959-B390-4B58-AFB3-B5C6F3FD14EC}" destId="{B185868E-E6A2-4EF6-A123-A4A238356924}" srcOrd="0" destOrd="0" parTransId="{F90308B4-48E1-4588-9228-58C822A58BE2}" sibTransId="{2D5A35B3-BC3A-47E9-9E7F-00D6172D9835}"/>
    <dgm:cxn modelId="{DBC032F0-0F18-43DC-8874-811578DAEE78}" type="presParOf" srcId="{C7FE4C68-569F-4FAC-9079-3A4509990011}" destId="{8EC3AB04-5F22-4A4A-A92B-6DEB6194BFEE}" srcOrd="0" destOrd="0" presId="urn:microsoft.com/office/officeart/2008/layout/NameandTitleOrganizationalChart"/>
    <dgm:cxn modelId="{798FD344-361C-458D-91EC-136639F73028}" type="presParOf" srcId="{8EC3AB04-5F22-4A4A-A92B-6DEB6194BFEE}" destId="{6328D8A0-9A47-4876-855F-A104C51649C9}" srcOrd="0" destOrd="0" presId="urn:microsoft.com/office/officeart/2008/layout/NameandTitleOrganizationalChart"/>
    <dgm:cxn modelId="{3A946AA3-C828-419B-AAF3-3D2067E7D434}" type="presParOf" srcId="{6328D8A0-9A47-4876-855F-A104C51649C9}" destId="{4D143E1A-33B1-49B5-8724-4CF62E7678BF}" srcOrd="0" destOrd="0" presId="urn:microsoft.com/office/officeart/2008/layout/NameandTitleOrganizationalChart"/>
    <dgm:cxn modelId="{F28BE9A1-0DBC-4A0D-97F4-23733B402AE1}" type="presParOf" srcId="{6328D8A0-9A47-4876-855F-A104C51649C9}" destId="{E90F26C6-DD03-49CF-8F8A-9360D8C6980B}" srcOrd="1" destOrd="0" presId="urn:microsoft.com/office/officeart/2008/layout/NameandTitleOrganizationalChart"/>
    <dgm:cxn modelId="{488945DB-1D50-403A-A4FB-EE891AB85B21}" type="presParOf" srcId="{6328D8A0-9A47-4876-855F-A104C51649C9}" destId="{08864011-757E-4B59-8737-71E84B4E4909}" srcOrd="2" destOrd="0" presId="urn:microsoft.com/office/officeart/2008/layout/NameandTitleOrganizationalChart"/>
    <dgm:cxn modelId="{31441E3E-7BDF-4299-A375-D7F49792D42B}" type="presParOf" srcId="{8EC3AB04-5F22-4A4A-A92B-6DEB6194BFEE}" destId="{E6A447D9-973C-43F6-A062-28D4251F75A4}" srcOrd="1" destOrd="0" presId="urn:microsoft.com/office/officeart/2008/layout/NameandTitleOrganizationalChart"/>
    <dgm:cxn modelId="{16556B67-8E75-49B5-9E2B-20F907FF0B6A}" type="presParOf" srcId="{E6A447D9-973C-43F6-A062-28D4251F75A4}" destId="{7EF19C00-85AB-4DA8-A328-6A313A3728BD}" srcOrd="0" destOrd="0" presId="urn:microsoft.com/office/officeart/2008/layout/NameandTitleOrganizationalChart"/>
    <dgm:cxn modelId="{DB658267-208F-4A39-802F-1DECAEBB5424}" type="presParOf" srcId="{E6A447D9-973C-43F6-A062-28D4251F75A4}" destId="{09F755A1-2533-45A6-A7A0-464E74E0DB49}" srcOrd="1" destOrd="0" presId="urn:microsoft.com/office/officeart/2008/layout/NameandTitleOrganizationalChart"/>
    <dgm:cxn modelId="{35368B3A-FCAA-4E12-8468-F31FC6C38AB4}" type="presParOf" srcId="{09F755A1-2533-45A6-A7A0-464E74E0DB49}" destId="{E6867D37-AFF8-4C6E-8F78-9A4C844F01C7}" srcOrd="0" destOrd="0" presId="urn:microsoft.com/office/officeart/2008/layout/NameandTitleOrganizationalChart"/>
    <dgm:cxn modelId="{DB6039CB-8E33-42AA-AC78-2DAB580BDE4F}" type="presParOf" srcId="{E6867D37-AFF8-4C6E-8F78-9A4C844F01C7}" destId="{6B0718F8-B0FE-49F4-BBEA-5F1382A54681}" srcOrd="0" destOrd="0" presId="urn:microsoft.com/office/officeart/2008/layout/NameandTitleOrganizationalChart"/>
    <dgm:cxn modelId="{C4C7655F-F5D2-4FDA-AF8B-C3CF840BB8C1}" type="presParOf" srcId="{E6867D37-AFF8-4C6E-8F78-9A4C844F01C7}" destId="{228237E4-118A-4AE2-B016-7634953BDAF1}" srcOrd="1" destOrd="0" presId="urn:microsoft.com/office/officeart/2008/layout/NameandTitleOrganizationalChart"/>
    <dgm:cxn modelId="{611A38F8-A8C9-49C1-9EF0-9EF59FC25421}" type="presParOf" srcId="{E6867D37-AFF8-4C6E-8F78-9A4C844F01C7}" destId="{30C3A7F4-7E15-4451-A316-5FAD814139B5}" srcOrd="2" destOrd="0" presId="urn:microsoft.com/office/officeart/2008/layout/NameandTitleOrganizationalChart"/>
    <dgm:cxn modelId="{CFA0790E-5513-477C-86F2-FBD58659CDCC}" type="presParOf" srcId="{09F755A1-2533-45A6-A7A0-464E74E0DB49}" destId="{59260A73-6E6D-4137-9753-608569B9F88D}" srcOrd="1" destOrd="0" presId="urn:microsoft.com/office/officeart/2008/layout/NameandTitleOrganizationalChart"/>
    <dgm:cxn modelId="{4469FD68-0D53-470A-9094-5799AB1E0834}" type="presParOf" srcId="{09F755A1-2533-45A6-A7A0-464E74E0DB49}" destId="{197BBA26-6D8E-48F2-9E14-C9FC4C6F017D}" srcOrd="2" destOrd="0" presId="urn:microsoft.com/office/officeart/2008/layout/NameandTitleOrganizationalChart"/>
    <dgm:cxn modelId="{C858DC4F-E126-4429-9E17-FEB5DAB988BA}" type="presParOf" srcId="{E6A447D9-973C-43F6-A062-28D4251F75A4}" destId="{6DCE753D-FE0F-4329-B0FC-176A09BFB9A8}" srcOrd="2" destOrd="0" presId="urn:microsoft.com/office/officeart/2008/layout/NameandTitleOrganizationalChart"/>
    <dgm:cxn modelId="{89AD6113-FF90-4E4F-816D-68A73691D18E}" type="presParOf" srcId="{E6A447D9-973C-43F6-A062-28D4251F75A4}" destId="{F5509BEE-ABD9-4ECC-8F5A-FC7AED9B0E83}" srcOrd="3" destOrd="0" presId="urn:microsoft.com/office/officeart/2008/layout/NameandTitleOrganizationalChart"/>
    <dgm:cxn modelId="{0C5964C9-9F37-4713-BAA1-0C7CFD7FB3C8}" type="presParOf" srcId="{F5509BEE-ABD9-4ECC-8F5A-FC7AED9B0E83}" destId="{40C8E41C-F083-4422-8D6C-5C8248B3F763}" srcOrd="0" destOrd="0" presId="urn:microsoft.com/office/officeart/2008/layout/NameandTitleOrganizationalChart"/>
    <dgm:cxn modelId="{8825B5C1-EC4C-4D7E-944F-7B78B18BE463}" type="presParOf" srcId="{40C8E41C-F083-4422-8D6C-5C8248B3F763}" destId="{122B4B36-4777-4B32-BE36-538984998D8E}" srcOrd="0" destOrd="0" presId="urn:microsoft.com/office/officeart/2008/layout/NameandTitleOrganizationalChart"/>
    <dgm:cxn modelId="{57B29ED9-A4F1-4F03-865B-734A89DBFAB9}" type="presParOf" srcId="{40C8E41C-F083-4422-8D6C-5C8248B3F763}" destId="{711152D8-C09F-4C15-B82D-FDF9A2890E97}" srcOrd="1" destOrd="0" presId="urn:microsoft.com/office/officeart/2008/layout/NameandTitleOrganizationalChart"/>
    <dgm:cxn modelId="{10FDD1B3-EF1B-475D-8DA5-5D0886F8A9D0}" type="presParOf" srcId="{40C8E41C-F083-4422-8D6C-5C8248B3F763}" destId="{EA7B17BA-4145-48C4-A3C4-AD42EF7A3AD3}" srcOrd="2" destOrd="0" presId="urn:microsoft.com/office/officeart/2008/layout/NameandTitleOrganizationalChart"/>
    <dgm:cxn modelId="{98E8A72C-C7DA-4C8C-8A6C-986F07083918}" type="presParOf" srcId="{F5509BEE-ABD9-4ECC-8F5A-FC7AED9B0E83}" destId="{E97B695A-388B-4F5B-BA42-10B129DC11BE}" srcOrd="1" destOrd="0" presId="urn:microsoft.com/office/officeart/2008/layout/NameandTitleOrganizationalChart"/>
    <dgm:cxn modelId="{DF4C3DBF-7FB5-41C2-94EA-839908D8C431}" type="presParOf" srcId="{F5509BEE-ABD9-4ECC-8F5A-FC7AED9B0E83}" destId="{72217532-4CB2-4AE7-B1BF-974933A278B2}" srcOrd="2" destOrd="0" presId="urn:microsoft.com/office/officeart/2008/layout/NameandTitleOrganizationalChart"/>
    <dgm:cxn modelId="{3BC70A42-2499-460F-BE38-62A0A6534BE8}" type="presParOf" srcId="{E6A447D9-973C-43F6-A062-28D4251F75A4}" destId="{1EFF5D2D-3A22-42E5-B8FD-AEAADDACE1C7}" srcOrd="4" destOrd="0" presId="urn:microsoft.com/office/officeart/2008/layout/NameandTitleOrganizationalChart"/>
    <dgm:cxn modelId="{DD9073F8-8F21-46CD-A7A1-D6FEBB9773EE}" type="presParOf" srcId="{E6A447D9-973C-43F6-A062-28D4251F75A4}" destId="{045CAA2B-0D5C-4F84-8DD6-377131980A68}" srcOrd="5" destOrd="0" presId="urn:microsoft.com/office/officeart/2008/layout/NameandTitleOrganizationalChart"/>
    <dgm:cxn modelId="{3B1A77E3-B89A-4E25-AAAC-665F74FC0C7B}" type="presParOf" srcId="{045CAA2B-0D5C-4F84-8DD6-377131980A68}" destId="{C5FE580D-E57B-4E6B-8ED1-EE9E52768DF7}" srcOrd="0" destOrd="0" presId="urn:microsoft.com/office/officeart/2008/layout/NameandTitleOrganizationalChart"/>
    <dgm:cxn modelId="{48FDB9FD-04F6-431F-A456-A8CF01111529}" type="presParOf" srcId="{C5FE580D-E57B-4E6B-8ED1-EE9E52768DF7}" destId="{8811443D-5114-4C80-B472-E3060E779C5A}" srcOrd="0" destOrd="0" presId="urn:microsoft.com/office/officeart/2008/layout/NameandTitleOrganizationalChart"/>
    <dgm:cxn modelId="{096486D4-913C-47B8-AAD5-FDF2C99BE7F9}" type="presParOf" srcId="{C5FE580D-E57B-4E6B-8ED1-EE9E52768DF7}" destId="{A0E89556-ACE5-4488-BB08-328C82FB9A7E}" srcOrd="1" destOrd="0" presId="urn:microsoft.com/office/officeart/2008/layout/NameandTitleOrganizationalChart"/>
    <dgm:cxn modelId="{B4453931-7E7D-46AF-A025-A028D06C83AA}" type="presParOf" srcId="{C5FE580D-E57B-4E6B-8ED1-EE9E52768DF7}" destId="{5C504649-520B-4AA2-8544-EA6548BE5D50}" srcOrd="2" destOrd="0" presId="urn:microsoft.com/office/officeart/2008/layout/NameandTitleOrganizationalChart"/>
    <dgm:cxn modelId="{9E44FBEF-7109-4F49-A603-D23656D9D6F3}" type="presParOf" srcId="{045CAA2B-0D5C-4F84-8DD6-377131980A68}" destId="{A6C3FB46-650E-4811-A1EB-E526AB776E23}" srcOrd="1" destOrd="0" presId="urn:microsoft.com/office/officeart/2008/layout/NameandTitleOrganizationalChart"/>
    <dgm:cxn modelId="{D0CEB5DE-57A1-4A19-B53A-76A68040607F}" type="presParOf" srcId="{045CAA2B-0D5C-4F84-8DD6-377131980A68}" destId="{FD015329-F867-4038-805B-E5724B6325C7}" srcOrd="2" destOrd="0" presId="urn:microsoft.com/office/officeart/2008/layout/NameandTitleOrganizationalChart"/>
    <dgm:cxn modelId="{683C29F7-17B9-4F12-B6D1-5468DAB32054}" type="presParOf" srcId="{8EC3AB04-5F22-4A4A-A92B-6DEB6194BFEE}" destId="{CDF73671-C4F3-4D0E-BEBD-8361033D852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B641A7-9B0C-4F0E-9D7B-712445A74894}" type="doc">
      <dgm:prSet loTypeId="urn:microsoft.com/office/officeart/2008/layout/NameandTitleOrganizationalChart" loCatId="hierarchy" qsTypeId="urn:microsoft.com/office/officeart/2005/8/quickstyle/simple1" qsCatId="simple" csTypeId="urn:microsoft.com/office/officeart/2005/8/colors/accent0_2" csCatId="mainScheme" phldr="1"/>
      <dgm:spPr/>
      <dgm:t>
        <a:bodyPr/>
        <a:lstStyle/>
        <a:p>
          <a:endParaRPr lang="fr-FR"/>
        </a:p>
      </dgm:t>
    </dgm:pt>
    <dgm:pt modelId="{F075FB45-5E70-437C-B3AE-CC1AA6533B06}">
      <dgm:prSet/>
      <dgm:spPr/>
      <dgm:t>
        <a:bodyPr/>
        <a:lstStyle/>
        <a:p>
          <a:r>
            <a:rPr lang="ar-SA" dirty="0" smtClean="0"/>
            <a:t>قسم المعدات والتجهيز</a:t>
          </a:r>
          <a:endParaRPr lang="fr-FR" dirty="0"/>
        </a:p>
      </dgm:t>
    </dgm:pt>
    <dgm:pt modelId="{7C193E83-9FB4-4798-9467-9283E232BB05}" type="parTrans" cxnId="{11497E57-0982-4E7C-BC5C-7D69D847DAAE}">
      <dgm:prSet/>
      <dgm:spPr/>
      <dgm:t>
        <a:bodyPr/>
        <a:lstStyle/>
        <a:p>
          <a:endParaRPr lang="fr-FR"/>
        </a:p>
      </dgm:t>
    </dgm:pt>
    <dgm:pt modelId="{F2D30CB1-68B1-4439-AF82-6BCE6C521437}" type="sibTrans" cxnId="{11497E57-0982-4E7C-BC5C-7D69D847DAAE}">
      <dgm:prSet/>
      <dgm:spPr/>
      <dgm:t>
        <a:bodyPr/>
        <a:lstStyle/>
        <a:p>
          <a:endParaRPr lang="fr-FR"/>
        </a:p>
      </dgm:t>
    </dgm:pt>
    <dgm:pt modelId="{3E79C5D3-A898-4BA6-BA6E-6B4E168105B8}">
      <dgm:prSet/>
      <dgm:spPr/>
      <dgm:t>
        <a:bodyPr/>
        <a:lstStyle/>
        <a:p>
          <a:r>
            <a:rPr lang="ar-SA" dirty="0" smtClean="0"/>
            <a:t>مصلحة المشتريات والصفقات </a:t>
          </a:r>
          <a:endParaRPr lang="fr-FR" dirty="0"/>
        </a:p>
      </dgm:t>
    </dgm:pt>
    <dgm:pt modelId="{7DED8AC4-3B38-4E1B-B0DA-0357C8F10732}" type="parTrans" cxnId="{34EDDFAD-583B-4217-8048-28533DAD4DFA}">
      <dgm:prSet/>
      <dgm:spPr/>
      <dgm:t>
        <a:bodyPr/>
        <a:lstStyle/>
        <a:p>
          <a:endParaRPr lang="en-US"/>
        </a:p>
      </dgm:t>
    </dgm:pt>
    <dgm:pt modelId="{E4AB8F3C-F48E-4845-B3B9-39538AC33CFC}" type="sibTrans" cxnId="{34EDDFAD-583B-4217-8048-28533DAD4DFA}">
      <dgm:prSet/>
      <dgm:spPr/>
      <dgm:t>
        <a:bodyPr/>
        <a:lstStyle/>
        <a:p>
          <a:endParaRPr lang="en-US"/>
        </a:p>
      </dgm:t>
    </dgm:pt>
    <dgm:pt modelId="{487AB220-A62E-41AA-96AF-EF13473A111E}">
      <dgm:prSet/>
      <dgm:spPr/>
      <dgm:t>
        <a:bodyPr/>
        <a:lstStyle/>
        <a:p>
          <a:r>
            <a:rPr lang="ar-SA" dirty="0" smtClean="0"/>
            <a:t>مصلحة البنايات والنقل</a:t>
          </a:r>
          <a:endParaRPr lang="fr-CA" dirty="0" smtClean="0"/>
        </a:p>
      </dgm:t>
    </dgm:pt>
    <dgm:pt modelId="{59BBE35D-965A-43BF-BE4F-D3C6388DDB57}" type="parTrans" cxnId="{7A55B1E7-37A4-4CC1-920E-4D68B06E1573}">
      <dgm:prSet/>
      <dgm:spPr/>
      <dgm:t>
        <a:bodyPr/>
        <a:lstStyle/>
        <a:p>
          <a:endParaRPr lang="en-US"/>
        </a:p>
      </dgm:t>
    </dgm:pt>
    <dgm:pt modelId="{B63484A4-76C4-456B-BCF3-225FC2673709}" type="sibTrans" cxnId="{7A55B1E7-37A4-4CC1-920E-4D68B06E1573}">
      <dgm:prSet/>
      <dgm:spPr/>
      <dgm:t>
        <a:bodyPr/>
        <a:lstStyle/>
        <a:p>
          <a:endParaRPr lang="en-US"/>
        </a:p>
      </dgm:t>
    </dgm:pt>
    <dgm:pt modelId="{1B4AED53-097E-417C-AD77-C670D04E4766}">
      <dgm:prSet/>
      <dgm:spPr/>
      <dgm:t>
        <a:bodyPr/>
        <a:lstStyle/>
        <a:p>
          <a:r>
            <a:rPr lang="ar-SA" dirty="0" smtClean="0"/>
            <a:t>مصلحة الصيانة والممتلكات وإدارتها</a:t>
          </a:r>
          <a:endParaRPr lang="fr-CA" dirty="0" smtClean="0"/>
        </a:p>
      </dgm:t>
    </dgm:pt>
    <dgm:pt modelId="{BCF30E20-77B7-469B-9EFB-3DC905ADF46A}" type="parTrans" cxnId="{6694E7F7-7EAF-4B54-9E3B-18F7DDD69BFB}">
      <dgm:prSet/>
      <dgm:spPr/>
      <dgm:t>
        <a:bodyPr/>
        <a:lstStyle/>
        <a:p>
          <a:endParaRPr lang="en-US"/>
        </a:p>
      </dgm:t>
    </dgm:pt>
    <dgm:pt modelId="{70BEE63B-82DA-4576-9FB2-946949B4D432}" type="sibTrans" cxnId="{6694E7F7-7EAF-4B54-9E3B-18F7DDD69BFB}">
      <dgm:prSet/>
      <dgm:spPr/>
      <dgm:t>
        <a:bodyPr/>
        <a:lstStyle/>
        <a:p>
          <a:endParaRPr lang="en-US"/>
        </a:p>
      </dgm:t>
    </dgm:pt>
    <dgm:pt modelId="{C7FE4C68-569F-4FAC-9079-3A4509990011}" type="pres">
      <dgm:prSet presAssocID="{CFB641A7-9B0C-4F0E-9D7B-712445A74894}" presName="hierChild1" presStyleCnt="0">
        <dgm:presLayoutVars>
          <dgm:orgChart val="1"/>
          <dgm:chPref val="1"/>
          <dgm:dir/>
          <dgm:animOne val="branch"/>
          <dgm:animLvl val="lvl"/>
          <dgm:resizeHandles/>
        </dgm:presLayoutVars>
      </dgm:prSet>
      <dgm:spPr/>
      <dgm:t>
        <a:bodyPr/>
        <a:lstStyle/>
        <a:p>
          <a:endParaRPr lang="fr-FR"/>
        </a:p>
      </dgm:t>
    </dgm:pt>
    <dgm:pt modelId="{4EEBBF97-694F-43AE-91EC-49CE7252575D}" type="pres">
      <dgm:prSet presAssocID="{F075FB45-5E70-437C-B3AE-CC1AA6533B06}" presName="hierRoot1" presStyleCnt="0">
        <dgm:presLayoutVars>
          <dgm:hierBranch val="init"/>
        </dgm:presLayoutVars>
      </dgm:prSet>
      <dgm:spPr/>
      <dgm:t>
        <a:bodyPr/>
        <a:lstStyle/>
        <a:p>
          <a:endParaRPr lang="en-US"/>
        </a:p>
      </dgm:t>
    </dgm:pt>
    <dgm:pt modelId="{59A59F24-3984-4BD3-BA01-7F7CCB0A52AF}" type="pres">
      <dgm:prSet presAssocID="{F075FB45-5E70-437C-B3AE-CC1AA6533B06}" presName="rootComposite1" presStyleCnt="0"/>
      <dgm:spPr/>
      <dgm:t>
        <a:bodyPr/>
        <a:lstStyle/>
        <a:p>
          <a:endParaRPr lang="en-US"/>
        </a:p>
      </dgm:t>
    </dgm:pt>
    <dgm:pt modelId="{F039BBC1-C7F9-457E-A42A-11439A7D9376}" type="pres">
      <dgm:prSet presAssocID="{F075FB45-5E70-437C-B3AE-CC1AA6533B06}" presName="rootText1" presStyleLbl="node0" presStyleIdx="0" presStyleCnt="1">
        <dgm:presLayoutVars>
          <dgm:chMax/>
          <dgm:chPref val="3"/>
        </dgm:presLayoutVars>
      </dgm:prSet>
      <dgm:spPr/>
      <dgm:t>
        <a:bodyPr/>
        <a:lstStyle/>
        <a:p>
          <a:endParaRPr lang="en-US"/>
        </a:p>
      </dgm:t>
    </dgm:pt>
    <dgm:pt modelId="{16BCEE4C-8E83-47C3-B2F1-37F8A8740AD2}" type="pres">
      <dgm:prSet presAssocID="{F075FB45-5E70-437C-B3AE-CC1AA6533B06}" presName="titleText1" presStyleLbl="fgAcc0" presStyleIdx="0" presStyleCnt="1">
        <dgm:presLayoutVars>
          <dgm:chMax val="0"/>
          <dgm:chPref val="0"/>
        </dgm:presLayoutVars>
      </dgm:prSet>
      <dgm:spPr/>
      <dgm:t>
        <a:bodyPr/>
        <a:lstStyle/>
        <a:p>
          <a:endParaRPr lang="en-US"/>
        </a:p>
      </dgm:t>
    </dgm:pt>
    <dgm:pt modelId="{A7E4D0CD-02A8-40F8-8AAD-A476136A8984}" type="pres">
      <dgm:prSet presAssocID="{F075FB45-5E70-437C-B3AE-CC1AA6533B06}" presName="rootConnector1" presStyleLbl="node1" presStyleIdx="0" presStyleCnt="3"/>
      <dgm:spPr/>
      <dgm:t>
        <a:bodyPr/>
        <a:lstStyle/>
        <a:p>
          <a:endParaRPr lang="en-US"/>
        </a:p>
      </dgm:t>
    </dgm:pt>
    <dgm:pt modelId="{FB7863F3-33C4-43B5-8731-EE1F1819DA20}" type="pres">
      <dgm:prSet presAssocID="{F075FB45-5E70-437C-B3AE-CC1AA6533B06}" presName="hierChild2" presStyleCnt="0"/>
      <dgm:spPr/>
      <dgm:t>
        <a:bodyPr/>
        <a:lstStyle/>
        <a:p>
          <a:endParaRPr lang="en-US"/>
        </a:p>
      </dgm:t>
    </dgm:pt>
    <dgm:pt modelId="{F9560F3A-55F3-464F-84D6-444C70443A4A}" type="pres">
      <dgm:prSet presAssocID="{7DED8AC4-3B38-4E1B-B0DA-0357C8F10732}" presName="Name37" presStyleLbl="parChTrans1D2" presStyleIdx="0" presStyleCnt="3"/>
      <dgm:spPr/>
      <dgm:t>
        <a:bodyPr/>
        <a:lstStyle/>
        <a:p>
          <a:endParaRPr lang="en-US"/>
        </a:p>
      </dgm:t>
    </dgm:pt>
    <dgm:pt modelId="{8ECAB4B2-F0A6-4454-A2D0-3982096E24FE}" type="pres">
      <dgm:prSet presAssocID="{3E79C5D3-A898-4BA6-BA6E-6B4E168105B8}" presName="hierRoot2" presStyleCnt="0">
        <dgm:presLayoutVars>
          <dgm:hierBranch val="init"/>
        </dgm:presLayoutVars>
      </dgm:prSet>
      <dgm:spPr/>
      <dgm:t>
        <a:bodyPr/>
        <a:lstStyle/>
        <a:p>
          <a:endParaRPr lang="en-US"/>
        </a:p>
      </dgm:t>
    </dgm:pt>
    <dgm:pt modelId="{7D4C8436-4891-4D6A-8EAC-5EDFBADBF794}" type="pres">
      <dgm:prSet presAssocID="{3E79C5D3-A898-4BA6-BA6E-6B4E168105B8}" presName="rootComposite" presStyleCnt="0"/>
      <dgm:spPr/>
      <dgm:t>
        <a:bodyPr/>
        <a:lstStyle/>
        <a:p>
          <a:endParaRPr lang="en-US"/>
        </a:p>
      </dgm:t>
    </dgm:pt>
    <dgm:pt modelId="{594381C5-8E8E-4547-80CE-A56C6F56A64E}" type="pres">
      <dgm:prSet presAssocID="{3E79C5D3-A898-4BA6-BA6E-6B4E168105B8}" presName="rootText" presStyleLbl="node1" presStyleIdx="0" presStyleCnt="3">
        <dgm:presLayoutVars>
          <dgm:chMax/>
          <dgm:chPref val="3"/>
        </dgm:presLayoutVars>
      </dgm:prSet>
      <dgm:spPr/>
      <dgm:t>
        <a:bodyPr/>
        <a:lstStyle/>
        <a:p>
          <a:endParaRPr lang="en-US"/>
        </a:p>
      </dgm:t>
    </dgm:pt>
    <dgm:pt modelId="{F3342512-BDB2-48FA-A5F3-8CF8B1C96F06}" type="pres">
      <dgm:prSet presAssocID="{3E79C5D3-A898-4BA6-BA6E-6B4E168105B8}" presName="titleText2" presStyleLbl="fgAcc1" presStyleIdx="0" presStyleCnt="3">
        <dgm:presLayoutVars>
          <dgm:chMax val="0"/>
          <dgm:chPref val="0"/>
        </dgm:presLayoutVars>
      </dgm:prSet>
      <dgm:spPr/>
      <dgm:t>
        <a:bodyPr/>
        <a:lstStyle/>
        <a:p>
          <a:endParaRPr lang="en-US"/>
        </a:p>
      </dgm:t>
    </dgm:pt>
    <dgm:pt modelId="{B72C5379-8151-4255-9C40-8A9EDF500280}" type="pres">
      <dgm:prSet presAssocID="{3E79C5D3-A898-4BA6-BA6E-6B4E168105B8}" presName="rootConnector" presStyleLbl="node2" presStyleIdx="0" presStyleCnt="0"/>
      <dgm:spPr/>
      <dgm:t>
        <a:bodyPr/>
        <a:lstStyle/>
        <a:p>
          <a:endParaRPr lang="en-US"/>
        </a:p>
      </dgm:t>
    </dgm:pt>
    <dgm:pt modelId="{07500782-F234-4C1A-B7BD-5DE2240C513E}" type="pres">
      <dgm:prSet presAssocID="{3E79C5D3-A898-4BA6-BA6E-6B4E168105B8}" presName="hierChild4" presStyleCnt="0"/>
      <dgm:spPr/>
      <dgm:t>
        <a:bodyPr/>
        <a:lstStyle/>
        <a:p>
          <a:endParaRPr lang="en-US"/>
        </a:p>
      </dgm:t>
    </dgm:pt>
    <dgm:pt modelId="{61F620ED-FAF1-4C1D-A4B8-258DAF18384E}" type="pres">
      <dgm:prSet presAssocID="{3E79C5D3-A898-4BA6-BA6E-6B4E168105B8}" presName="hierChild5" presStyleCnt="0"/>
      <dgm:spPr/>
      <dgm:t>
        <a:bodyPr/>
        <a:lstStyle/>
        <a:p>
          <a:endParaRPr lang="en-US"/>
        </a:p>
      </dgm:t>
    </dgm:pt>
    <dgm:pt modelId="{39D98886-5C19-4A2F-B990-0B466E336F76}" type="pres">
      <dgm:prSet presAssocID="{59BBE35D-965A-43BF-BE4F-D3C6388DDB57}" presName="Name37" presStyleLbl="parChTrans1D2" presStyleIdx="1" presStyleCnt="3"/>
      <dgm:spPr/>
      <dgm:t>
        <a:bodyPr/>
        <a:lstStyle/>
        <a:p>
          <a:endParaRPr lang="en-US"/>
        </a:p>
      </dgm:t>
    </dgm:pt>
    <dgm:pt modelId="{DBFF36B8-CA1B-45BE-B2FC-FA70F4FCB942}" type="pres">
      <dgm:prSet presAssocID="{487AB220-A62E-41AA-96AF-EF13473A111E}" presName="hierRoot2" presStyleCnt="0">
        <dgm:presLayoutVars>
          <dgm:hierBranch val="init"/>
        </dgm:presLayoutVars>
      </dgm:prSet>
      <dgm:spPr/>
      <dgm:t>
        <a:bodyPr/>
        <a:lstStyle/>
        <a:p>
          <a:endParaRPr lang="en-US"/>
        </a:p>
      </dgm:t>
    </dgm:pt>
    <dgm:pt modelId="{D1DEA9C0-16C7-4B23-9326-6DB6ED71B3AF}" type="pres">
      <dgm:prSet presAssocID="{487AB220-A62E-41AA-96AF-EF13473A111E}" presName="rootComposite" presStyleCnt="0"/>
      <dgm:spPr/>
      <dgm:t>
        <a:bodyPr/>
        <a:lstStyle/>
        <a:p>
          <a:endParaRPr lang="en-US"/>
        </a:p>
      </dgm:t>
    </dgm:pt>
    <dgm:pt modelId="{23DD456D-42B6-4F95-8667-F8D837D65AB3}" type="pres">
      <dgm:prSet presAssocID="{487AB220-A62E-41AA-96AF-EF13473A111E}" presName="rootText" presStyleLbl="node1" presStyleIdx="1" presStyleCnt="3" custLinFactNeighborY="-5052">
        <dgm:presLayoutVars>
          <dgm:chMax/>
          <dgm:chPref val="3"/>
        </dgm:presLayoutVars>
      </dgm:prSet>
      <dgm:spPr/>
      <dgm:t>
        <a:bodyPr/>
        <a:lstStyle/>
        <a:p>
          <a:endParaRPr lang="en-US"/>
        </a:p>
      </dgm:t>
    </dgm:pt>
    <dgm:pt modelId="{75BC4437-1049-49F8-BB20-CF42F6A8DF38}" type="pres">
      <dgm:prSet presAssocID="{487AB220-A62E-41AA-96AF-EF13473A111E}" presName="titleText2" presStyleLbl="fgAcc1" presStyleIdx="1" presStyleCnt="3">
        <dgm:presLayoutVars>
          <dgm:chMax val="0"/>
          <dgm:chPref val="0"/>
        </dgm:presLayoutVars>
      </dgm:prSet>
      <dgm:spPr/>
      <dgm:t>
        <a:bodyPr/>
        <a:lstStyle/>
        <a:p>
          <a:endParaRPr lang="en-US"/>
        </a:p>
      </dgm:t>
    </dgm:pt>
    <dgm:pt modelId="{7FBB8903-4505-4C44-B567-938BA01450BB}" type="pres">
      <dgm:prSet presAssocID="{487AB220-A62E-41AA-96AF-EF13473A111E}" presName="rootConnector" presStyleLbl="node2" presStyleIdx="0" presStyleCnt="0"/>
      <dgm:spPr/>
      <dgm:t>
        <a:bodyPr/>
        <a:lstStyle/>
        <a:p>
          <a:endParaRPr lang="en-US"/>
        </a:p>
      </dgm:t>
    </dgm:pt>
    <dgm:pt modelId="{B730507B-0EF5-4B1F-BB0C-9082EF6419C2}" type="pres">
      <dgm:prSet presAssocID="{487AB220-A62E-41AA-96AF-EF13473A111E}" presName="hierChild4" presStyleCnt="0"/>
      <dgm:spPr/>
      <dgm:t>
        <a:bodyPr/>
        <a:lstStyle/>
        <a:p>
          <a:endParaRPr lang="en-US"/>
        </a:p>
      </dgm:t>
    </dgm:pt>
    <dgm:pt modelId="{46A22C4C-C8F7-4D1D-9BA1-4D16275E614C}" type="pres">
      <dgm:prSet presAssocID="{487AB220-A62E-41AA-96AF-EF13473A111E}" presName="hierChild5" presStyleCnt="0"/>
      <dgm:spPr/>
      <dgm:t>
        <a:bodyPr/>
        <a:lstStyle/>
        <a:p>
          <a:endParaRPr lang="en-US"/>
        </a:p>
      </dgm:t>
    </dgm:pt>
    <dgm:pt modelId="{C754B0E1-7542-455C-8625-032FCF108B96}" type="pres">
      <dgm:prSet presAssocID="{BCF30E20-77B7-469B-9EFB-3DC905ADF46A}" presName="Name37" presStyleLbl="parChTrans1D2" presStyleIdx="2" presStyleCnt="3"/>
      <dgm:spPr/>
      <dgm:t>
        <a:bodyPr/>
        <a:lstStyle/>
        <a:p>
          <a:endParaRPr lang="en-US"/>
        </a:p>
      </dgm:t>
    </dgm:pt>
    <dgm:pt modelId="{17047B33-F8A5-48AA-A2ED-CA9F82664C21}" type="pres">
      <dgm:prSet presAssocID="{1B4AED53-097E-417C-AD77-C670D04E4766}" presName="hierRoot2" presStyleCnt="0">
        <dgm:presLayoutVars>
          <dgm:hierBranch val="init"/>
        </dgm:presLayoutVars>
      </dgm:prSet>
      <dgm:spPr/>
      <dgm:t>
        <a:bodyPr/>
        <a:lstStyle/>
        <a:p>
          <a:endParaRPr lang="en-US"/>
        </a:p>
      </dgm:t>
    </dgm:pt>
    <dgm:pt modelId="{698AD0F2-D845-486E-8C7B-839346E2C5B2}" type="pres">
      <dgm:prSet presAssocID="{1B4AED53-097E-417C-AD77-C670D04E4766}" presName="rootComposite" presStyleCnt="0"/>
      <dgm:spPr/>
      <dgm:t>
        <a:bodyPr/>
        <a:lstStyle/>
        <a:p>
          <a:endParaRPr lang="en-US"/>
        </a:p>
      </dgm:t>
    </dgm:pt>
    <dgm:pt modelId="{B7AF7125-3B59-4DC2-BCDB-8D7C18C8E792}" type="pres">
      <dgm:prSet presAssocID="{1B4AED53-097E-417C-AD77-C670D04E4766}" presName="rootText" presStyleLbl="node1" presStyleIdx="2" presStyleCnt="3">
        <dgm:presLayoutVars>
          <dgm:chMax/>
          <dgm:chPref val="3"/>
        </dgm:presLayoutVars>
      </dgm:prSet>
      <dgm:spPr/>
      <dgm:t>
        <a:bodyPr/>
        <a:lstStyle/>
        <a:p>
          <a:endParaRPr lang="en-US"/>
        </a:p>
      </dgm:t>
    </dgm:pt>
    <dgm:pt modelId="{36420E7A-2194-47F9-8E40-2B288926C125}" type="pres">
      <dgm:prSet presAssocID="{1B4AED53-097E-417C-AD77-C670D04E4766}" presName="titleText2" presStyleLbl="fgAcc1" presStyleIdx="2" presStyleCnt="3">
        <dgm:presLayoutVars>
          <dgm:chMax val="0"/>
          <dgm:chPref val="0"/>
        </dgm:presLayoutVars>
      </dgm:prSet>
      <dgm:spPr/>
      <dgm:t>
        <a:bodyPr/>
        <a:lstStyle/>
        <a:p>
          <a:endParaRPr lang="en-US"/>
        </a:p>
      </dgm:t>
    </dgm:pt>
    <dgm:pt modelId="{59ECA2F4-670D-4F6D-9F8B-2E0AF5F57F72}" type="pres">
      <dgm:prSet presAssocID="{1B4AED53-097E-417C-AD77-C670D04E4766}" presName="rootConnector" presStyleLbl="node2" presStyleIdx="0" presStyleCnt="0"/>
      <dgm:spPr/>
      <dgm:t>
        <a:bodyPr/>
        <a:lstStyle/>
        <a:p>
          <a:endParaRPr lang="en-US"/>
        </a:p>
      </dgm:t>
    </dgm:pt>
    <dgm:pt modelId="{809A37F0-BA4A-4237-BED0-72E1DE7AA40E}" type="pres">
      <dgm:prSet presAssocID="{1B4AED53-097E-417C-AD77-C670D04E4766}" presName="hierChild4" presStyleCnt="0"/>
      <dgm:spPr/>
      <dgm:t>
        <a:bodyPr/>
        <a:lstStyle/>
        <a:p>
          <a:endParaRPr lang="en-US"/>
        </a:p>
      </dgm:t>
    </dgm:pt>
    <dgm:pt modelId="{674DB3AB-4965-4F34-80F0-20C9A800097F}" type="pres">
      <dgm:prSet presAssocID="{1B4AED53-097E-417C-AD77-C670D04E4766}" presName="hierChild5" presStyleCnt="0"/>
      <dgm:spPr/>
      <dgm:t>
        <a:bodyPr/>
        <a:lstStyle/>
        <a:p>
          <a:endParaRPr lang="en-US"/>
        </a:p>
      </dgm:t>
    </dgm:pt>
    <dgm:pt modelId="{53E77677-A395-4D6B-A500-C3B6A88FD972}" type="pres">
      <dgm:prSet presAssocID="{F075FB45-5E70-437C-B3AE-CC1AA6533B06}" presName="hierChild3" presStyleCnt="0"/>
      <dgm:spPr/>
      <dgm:t>
        <a:bodyPr/>
        <a:lstStyle/>
        <a:p>
          <a:endParaRPr lang="en-US"/>
        </a:p>
      </dgm:t>
    </dgm:pt>
  </dgm:ptLst>
  <dgm:cxnLst>
    <dgm:cxn modelId="{1518BB2B-3E43-4BE8-B446-57F2F8B8A6F9}" type="presOf" srcId="{B63484A4-76C4-456B-BCF3-225FC2673709}" destId="{75BC4437-1049-49F8-BB20-CF42F6A8DF38}" srcOrd="0" destOrd="0" presId="urn:microsoft.com/office/officeart/2008/layout/NameandTitleOrganizationalChart"/>
    <dgm:cxn modelId="{CAF720E9-A081-4B62-9A82-1049EAB73A5C}" type="presOf" srcId="{70BEE63B-82DA-4576-9FB2-946949B4D432}" destId="{36420E7A-2194-47F9-8E40-2B288926C125}" srcOrd="0" destOrd="0" presId="urn:microsoft.com/office/officeart/2008/layout/NameandTitleOrganizationalChart"/>
    <dgm:cxn modelId="{5C5C8AF8-C527-4C04-A391-7D89755C81FC}" type="presOf" srcId="{CFB641A7-9B0C-4F0E-9D7B-712445A74894}" destId="{C7FE4C68-569F-4FAC-9079-3A4509990011}" srcOrd="0" destOrd="0" presId="urn:microsoft.com/office/officeart/2008/layout/NameandTitleOrganizationalChart"/>
    <dgm:cxn modelId="{0C1E63E6-31E9-4148-9E5D-1F9686ED67BB}" type="presOf" srcId="{F075FB45-5E70-437C-B3AE-CC1AA6533B06}" destId="{F039BBC1-C7F9-457E-A42A-11439A7D9376}" srcOrd="0" destOrd="0" presId="urn:microsoft.com/office/officeart/2008/layout/NameandTitleOrganizationalChart"/>
    <dgm:cxn modelId="{6D0FA1E5-A951-4368-B209-AF9DA57B3F21}" type="presOf" srcId="{3E79C5D3-A898-4BA6-BA6E-6B4E168105B8}" destId="{B72C5379-8151-4255-9C40-8A9EDF500280}" srcOrd="1" destOrd="0" presId="urn:microsoft.com/office/officeart/2008/layout/NameandTitleOrganizationalChart"/>
    <dgm:cxn modelId="{BC07C62D-50D7-4BD1-992D-CBCC37823D7B}" type="presOf" srcId="{7DED8AC4-3B38-4E1B-B0DA-0357C8F10732}" destId="{F9560F3A-55F3-464F-84D6-444C70443A4A}" srcOrd="0" destOrd="0" presId="urn:microsoft.com/office/officeart/2008/layout/NameandTitleOrganizationalChart"/>
    <dgm:cxn modelId="{21267166-800E-433B-AE9A-B6E56AB528FF}" type="presOf" srcId="{1B4AED53-097E-417C-AD77-C670D04E4766}" destId="{59ECA2F4-670D-4F6D-9F8B-2E0AF5F57F72}" srcOrd="1" destOrd="0" presId="urn:microsoft.com/office/officeart/2008/layout/NameandTitleOrganizationalChart"/>
    <dgm:cxn modelId="{CCEBE700-8A8B-466B-93E1-D6F250A6D639}" type="presOf" srcId="{F2D30CB1-68B1-4439-AF82-6BCE6C521437}" destId="{16BCEE4C-8E83-47C3-B2F1-37F8A8740AD2}" srcOrd="0" destOrd="0" presId="urn:microsoft.com/office/officeart/2008/layout/NameandTitleOrganizationalChart"/>
    <dgm:cxn modelId="{11497E57-0982-4E7C-BC5C-7D69D847DAAE}" srcId="{CFB641A7-9B0C-4F0E-9D7B-712445A74894}" destId="{F075FB45-5E70-437C-B3AE-CC1AA6533B06}" srcOrd="0" destOrd="0" parTransId="{7C193E83-9FB4-4798-9467-9283E232BB05}" sibTransId="{F2D30CB1-68B1-4439-AF82-6BCE6C521437}"/>
    <dgm:cxn modelId="{5A04A1AA-0849-4249-943C-8831E5473A97}" type="presOf" srcId="{BCF30E20-77B7-469B-9EFB-3DC905ADF46A}" destId="{C754B0E1-7542-455C-8625-032FCF108B96}" srcOrd="0" destOrd="0" presId="urn:microsoft.com/office/officeart/2008/layout/NameandTitleOrganizationalChart"/>
    <dgm:cxn modelId="{7A55B1E7-37A4-4CC1-920E-4D68B06E1573}" srcId="{F075FB45-5E70-437C-B3AE-CC1AA6533B06}" destId="{487AB220-A62E-41AA-96AF-EF13473A111E}" srcOrd="1" destOrd="0" parTransId="{59BBE35D-965A-43BF-BE4F-D3C6388DDB57}" sibTransId="{B63484A4-76C4-456B-BCF3-225FC2673709}"/>
    <dgm:cxn modelId="{A8DC85BA-7F72-4947-95D3-B47839F5945F}" type="presOf" srcId="{487AB220-A62E-41AA-96AF-EF13473A111E}" destId="{7FBB8903-4505-4C44-B567-938BA01450BB}" srcOrd="1" destOrd="0" presId="urn:microsoft.com/office/officeart/2008/layout/NameandTitleOrganizationalChart"/>
    <dgm:cxn modelId="{50875DEF-BEEA-4A3E-85E2-86957A69623C}" type="presOf" srcId="{487AB220-A62E-41AA-96AF-EF13473A111E}" destId="{23DD456D-42B6-4F95-8667-F8D837D65AB3}" srcOrd="0" destOrd="0" presId="urn:microsoft.com/office/officeart/2008/layout/NameandTitleOrganizationalChart"/>
    <dgm:cxn modelId="{CF66048A-ED60-4DD2-9831-63E0784E509A}" type="presOf" srcId="{59BBE35D-965A-43BF-BE4F-D3C6388DDB57}" destId="{39D98886-5C19-4A2F-B990-0B466E336F76}" srcOrd="0" destOrd="0" presId="urn:microsoft.com/office/officeart/2008/layout/NameandTitleOrganizationalChart"/>
    <dgm:cxn modelId="{B772CBB6-B0B3-4A71-BB71-850662F36F7F}" type="presOf" srcId="{F075FB45-5E70-437C-B3AE-CC1AA6533B06}" destId="{A7E4D0CD-02A8-40F8-8AAD-A476136A8984}" srcOrd="1" destOrd="0" presId="urn:microsoft.com/office/officeart/2008/layout/NameandTitleOrganizationalChart"/>
    <dgm:cxn modelId="{C3491BE1-858E-4ED5-902A-3810DF98CFB1}" type="presOf" srcId="{E4AB8F3C-F48E-4845-B3B9-39538AC33CFC}" destId="{F3342512-BDB2-48FA-A5F3-8CF8B1C96F06}" srcOrd="0" destOrd="0" presId="urn:microsoft.com/office/officeart/2008/layout/NameandTitleOrganizationalChart"/>
    <dgm:cxn modelId="{591D0E6E-AAF3-4ED6-845F-F5ABF9D3065A}" type="presOf" srcId="{3E79C5D3-A898-4BA6-BA6E-6B4E168105B8}" destId="{594381C5-8E8E-4547-80CE-A56C6F56A64E}" srcOrd="0" destOrd="0" presId="urn:microsoft.com/office/officeart/2008/layout/NameandTitleOrganizationalChart"/>
    <dgm:cxn modelId="{6694E7F7-7EAF-4B54-9E3B-18F7DDD69BFB}" srcId="{F075FB45-5E70-437C-B3AE-CC1AA6533B06}" destId="{1B4AED53-097E-417C-AD77-C670D04E4766}" srcOrd="2" destOrd="0" parTransId="{BCF30E20-77B7-469B-9EFB-3DC905ADF46A}" sibTransId="{70BEE63B-82DA-4576-9FB2-946949B4D432}"/>
    <dgm:cxn modelId="{B4D1035B-09FA-4D5C-AF66-D6EF410C02B1}" type="presOf" srcId="{1B4AED53-097E-417C-AD77-C670D04E4766}" destId="{B7AF7125-3B59-4DC2-BCDB-8D7C18C8E792}" srcOrd="0" destOrd="0" presId="urn:microsoft.com/office/officeart/2008/layout/NameandTitleOrganizationalChart"/>
    <dgm:cxn modelId="{34EDDFAD-583B-4217-8048-28533DAD4DFA}" srcId="{F075FB45-5E70-437C-B3AE-CC1AA6533B06}" destId="{3E79C5D3-A898-4BA6-BA6E-6B4E168105B8}" srcOrd="0" destOrd="0" parTransId="{7DED8AC4-3B38-4E1B-B0DA-0357C8F10732}" sibTransId="{E4AB8F3C-F48E-4845-B3B9-39538AC33CFC}"/>
    <dgm:cxn modelId="{7DA99F06-11B0-4F88-8D78-BCBEF7B20545}" type="presParOf" srcId="{C7FE4C68-569F-4FAC-9079-3A4509990011}" destId="{4EEBBF97-694F-43AE-91EC-49CE7252575D}" srcOrd="0" destOrd="0" presId="urn:microsoft.com/office/officeart/2008/layout/NameandTitleOrganizationalChart"/>
    <dgm:cxn modelId="{63541A98-1375-4E50-94F2-48610581E949}" type="presParOf" srcId="{4EEBBF97-694F-43AE-91EC-49CE7252575D}" destId="{59A59F24-3984-4BD3-BA01-7F7CCB0A52AF}" srcOrd="0" destOrd="0" presId="urn:microsoft.com/office/officeart/2008/layout/NameandTitleOrganizationalChart"/>
    <dgm:cxn modelId="{52ECDAC1-A966-4825-9EF9-1596D9E064FB}" type="presParOf" srcId="{59A59F24-3984-4BD3-BA01-7F7CCB0A52AF}" destId="{F039BBC1-C7F9-457E-A42A-11439A7D9376}" srcOrd="0" destOrd="0" presId="urn:microsoft.com/office/officeart/2008/layout/NameandTitleOrganizationalChart"/>
    <dgm:cxn modelId="{3E611AD5-78B9-4CB9-AD33-7866A515C4DA}" type="presParOf" srcId="{59A59F24-3984-4BD3-BA01-7F7CCB0A52AF}" destId="{16BCEE4C-8E83-47C3-B2F1-37F8A8740AD2}" srcOrd="1" destOrd="0" presId="urn:microsoft.com/office/officeart/2008/layout/NameandTitleOrganizationalChart"/>
    <dgm:cxn modelId="{7E5D949C-4B81-43D6-9B3C-F0200DF70BDF}" type="presParOf" srcId="{59A59F24-3984-4BD3-BA01-7F7CCB0A52AF}" destId="{A7E4D0CD-02A8-40F8-8AAD-A476136A8984}" srcOrd="2" destOrd="0" presId="urn:microsoft.com/office/officeart/2008/layout/NameandTitleOrganizationalChart"/>
    <dgm:cxn modelId="{8EE7F3C0-1B09-4B89-8105-3A4B4AF0F420}" type="presParOf" srcId="{4EEBBF97-694F-43AE-91EC-49CE7252575D}" destId="{FB7863F3-33C4-43B5-8731-EE1F1819DA20}" srcOrd="1" destOrd="0" presId="urn:microsoft.com/office/officeart/2008/layout/NameandTitleOrganizationalChart"/>
    <dgm:cxn modelId="{43B899F8-05D3-4085-A627-DC1150CE23D3}" type="presParOf" srcId="{FB7863F3-33C4-43B5-8731-EE1F1819DA20}" destId="{F9560F3A-55F3-464F-84D6-444C70443A4A}" srcOrd="0" destOrd="0" presId="urn:microsoft.com/office/officeart/2008/layout/NameandTitleOrganizationalChart"/>
    <dgm:cxn modelId="{B3140667-8939-45A4-A12D-A6AC55507458}" type="presParOf" srcId="{FB7863F3-33C4-43B5-8731-EE1F1819DA20}" destId="{8ECAB4B2-F0A6-4454-A2D0-3982096E24FE}" srcOrd="1" destOrd="0" presId="urn:microsoft.com/office/officeart/2008/layout/NameandTitleOrganizationalChart"/>
    <dgm:cxn modelId="{20A3D6BC-1EAD-4D73-A7BD-CFFDC6424AAE}" type="presParOf" srcId="{8ECAB4B2-F0A6-4454-A2D0-3982096E24FE}" destId="{7D4C8436-4891-4D6A-8EAC-5EDFBADBF794}" srcOrd="0" destOrd="0" presId="urn:microsoft.com/office/officeart/2008/layout/NameandTitleOrganizationalChart"/>
    <dgm:cxn modelId="{B0AEAD18-AD5A-484B-8B23-3F875931529C}" type="presParOf" srcId="{7D4C8436-4891-4D6A-8EAC-5EDFBADBF794}" destId="{594381C5-8E8E-4547-80CE-A56C6F56A64E}" srcOrd="0" destOrd="0" presId="urn:microsoft.com/office/officeart/2008/layout/NameandTitleOrganizationalChart"/>
    <dgm:cxn modelId="{C0755662-F1ED-41FA-869B-3B4EF461D930}" type="presParOf" srcId="{7D4C8436-4891-4D6A-8EAC-5EDFBADBF794}" destId="{F3342512-BDB2-48FA-A5F3-8CF8B1C96F06}" srcOrd="1" destOrd="0" presId="urn:microsoft.com/office/officeart/2008/layout/NameandTitleOrganizationalChart"/>
    <dgm:cxn modelId="{F2B38A74-18BE-474D-A0C8-2AC9FF14BA74}" type="presParOf" srcId="{7D4C8436-4891-4D6A-8EAC-5EDFBADBF794}" destId="{B72C5379-8151-4255-9C40-8A9EDF500280}" srcOrd="2" destOrd="0" presId="urn:microsoft.com/office/officeart/2008/layout/NameandTitleOrganizationalChart"/>
    <dgm:cxn modelId="{A9CF4A75-07EF-4E3D-9B63-72CC88A2874E}" type="presParOf" srcId="{8ECAB4B2-F0A6-4454-A2D0-3982096E24FE}" destId="{07500782-F234-4C1A-B7BD-5DE2240C513E}" srcOrd="1" destOrd="0" presId="urn:microsoft.com/office/officeart/2008/layout/NameandTitleOrganizationalChart"/>
    <dgm:cxn modelId="{BDD1C50A-9A60-4AE8-9708-2AA181EBFC28}" type="presParOf" srcId="{8ECAB4B2-F0A6-4454-A2D0-3982096E24FE}" destId="{61F620ED-FAF1-4C1D-A4B8-258DAF18384E}" srcOrd="2" destOrd="0" presId="urn:microsoft.com/office/officeart/2008/layout/NameandTitleOrganizationalChart"/>
    <dgm:cxn modelId="{49A3D59C-7A3F-4BA8-B542-3CB6F0E0FE46}" type="presParOf" srcId="{FB7863F3-33C4-43B5-8731-EE1F1819DA20}" destId="{39D98886-5C19-4A2F-B990-0B466E336F76}" srcOrd="2" destOrd="0" presId="urn:microsoft.com/office/officeart/2008/layout/NameandTitleOrganizationalChart"/>
    <dgm:cxn modelId="{29D7769A-8D55-4ED8-BA85-A78795BCFEBB}" type="presParOf" srcId="{FB7863F3-33C4-43B5-8731-EE1F1819DA20}" destId="{DBFF36B8-CA1B-45BE-B2FC-FA70F4FCB942}" srcOrd="3" destOrd="0" presId="urn:microsoft.com/office/officeart/2008/layout/NameandTitleOrganizationalChart"/>
    <dgm:cxn modelId="{5E146322-B665-439C-842E-06A9A92AE516}" type="presParOf" srcId="{DBFF36B8-CA1B-45BE-B2FC-FA70F4FCB942}" destId="{D1DEA9C0-16C7-4B23-9326-6DB6ED71B3AF}" srcOrd="0" destOrd="0" presId="urn:microsoft.com/office/officeart/2008/layout/NameandTitleOrganizationalChart"/>
    <dgm:cxn modelId="{E2448ECD-D1A9-4DDC-A444-23207C54D575}" type="presParOf" srcId="{D1DEA9C0-16C7-4B23-9326-6DB6ED71B3AF}" destId="{23DD456D-42B6-4F95-8667-F8D837D65AB3}" srcOrd="0" destOrd="0" presId="urn:microsoft.com/office/officeart/2008/layout/NameandTitleOrganizationalChart"/>
    <dgm:cxn modelId="{966E3C20-3628-406B-B094-A4264ED55F28}" type="presParOf" srcId="{D1DEA9C0-16C7-4B23-9326-6DB6ED71B3AF}" destId="{75BC4437-1049-49F8-BB20-CF42F6A8DF38}" srcOrd="1" destOrd="0" presId="urn:microsoft.com/office/officeart/2008/layout/NameandTitleOrganizationalChart"/>
    <dgm:cxn modelId="{8A0D2F5A-B0A2-4FCA-99CD-00836FCE128A}" type="presParOf" srcId="{D1DEA9C0-16C7-4B23-9326-6DB6ED71B3AF}" destId="{7FBB8903-4505-4C44-B567-938BA01450BB}" srcOrd="2" destOrd="0" presId="urn:microsoft.com/office/officeart/2008/layout/NameandTitleOrganizationalChart"/>
    <dgm:cxn modelId="{A39AC58C-646E-4A00-A544-1287F5FA6ADA}" type="presParOf" srcId="{DBFF36B8-CA1B-45BE-B2FC-FA70F4FCB942}" destId="{B730507B-0EF5-4B1F-BB0C-9082EF6419C2}" srcOrd="1" destOrd="0" presId="urn:microsoft.com/office/officeart/2008/layout/NameandTitleOrganizationalChart"/>
    <dgm:cxn modelId="{87579D51-18A7-42F7-834B-B6014CEB4955}" type="presParOf" srcId="{DBFF36B8-CA1B-45BE-B2FC-FA70F4FCB942}" destId="{46A22C4C-C8F7-4D1D-9BA1-4D16275E614C}" srcOrd="2" destOrd="0" presId="urn:microsoft.com/office/officeart/2008/layout/NameandTitleOrganizationalChart"/>
    <dgm:cxn modelId="{843D1E87-34D6-4731-9EA7-68243CD3584E}" type="presParOf" srcId="{FB7863F3-33C4-43B5-8731-EE1F1819DA20}" destId="{C754B0E1-7542-455C-8625-032FCF108B96}" srcOrd="4" destOrd="0" presId="urn:microsoft.com/office/officeart/2008/layout/NameandTitleOrganizationalChart"/>
    <dgm:cxn modelId="{76C2CC24-6BE8-4F84-90E0-9D9383C57B46}" type="presParOf" srcId="{FB7863F3-33C4-43B5-8731-EE1F1819DA20}" destId="{17047B33-F8A5-48AA-A2ED-CA9F82664C21}" srcOrd="5" destOrd="0" presId="urn:microsoft.com/office/officeart/2008/layout/NameandTitleOrganizationalChart"/>
    <dgm:cxn modelId="{2F60A2AD-C701-4DB9-808D-75C1E5646325}" type="presParOf" srcId="{17047B33-F8A5-48AA-A2ED-CA9F82664C21}" destId="{698AD0F2-D845-486E-8C7B-839346E2C5B2}" srcOrd="0" destOrd="0" presId="urn:microsoft.com/office/officeart/2008/layout/NameandTitleOrganizationalChart"/>
    <dgm:cxn modelId="{4219D024-B4D1-47FA-B690-74AD0CC5F980}" type="presParOf" srcId="{698AD0F2-D845-486E-8C7B-839346E2C5B2}" destId="{B7AF7125-3B59-4DC2-BCDB-8D7C18C8E792}" srcOrd="0" destOrd="0" presId="urn:microsoft.com/office/officeart/2008/layout/NameandTitleOrganizationalChart"/>
    <dgm:cxn modelId="{77379C26-F428-4230-9BE3-252CA8ECF3F1}" type="presParOf" srcId="{698AD0F2-D845-486E-8C7B-839346E2C5B2}" destId="{36420E7A-2194-47F9-8E40-2B288926C125}" srcOrd="1" destOrd="0" presId="urn:microsoft.com/office/officeart/2008/layout/NameandTitleOrganizationalChart"/>
    <dgm:cxn modelId="{25664E08-1257-4775-B9BC-937FB85A686F}" type="presParOf" srcId="{698AD0F2-D845-486E-8C7B-839346E2C5B2}" destId="{59ECA2F4-670D-4F6D-9F8B-2E0AF5F57F72}" srcOrd="2" destOrd="0" presId="urn:microsoft.com/office/officeart/2008/layout/NameandTitleOrganizationalChart"/>
    <dgm:cxn modelId="{114259BD-789A-4864-9642-02CFCE427754}" type="presParOf" srcId="{17047B33-F8A5-48AA-A2ED-CA9F82664C21}" destId="{809A37F0-BA4A-4237-BED0-72E1DE7AA40E}" srcOrd="1" destOrd="0" presId="urn:microsoft.com/office/officeart/2008/layout/NameandTitleOrganizationalChart"/>
    <dgm:cxn modelId="{544C7698-F6DF-43B5-9CFE-A8708B069B29}" type="presParOf" srcId="{17047B33-F8A5-48AA-A2ED-CA9F82664C21}" destId="{674DB3AB-4965-4F34-80F0-20C9A800097F}" srcOrd="2" destOrd="0" presId="urn:microsoft.com/office/officeart/2008/layout/NameandTitleOrganizationalChart"/>
    <dgm:cxn modelId="{90900CCF-1CC6-4180-99E1-86C02113DB6B}" type="presParOf" srcId="{4EEBBF97-694F-43AE-91EC-49CE7252575D}" destId="{53E77677-A395-4D6B-A500-C3B6A88FD972}"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B641A7-9B0C-4F0E-9D7B-712445A74894}" type="doc">
      <dgm:prSet loTypeId="urn:microsoft.com/office/officeart/2008/layout/NameandTitleOrganizationalChart" loCatId="hierarchy" qsTypeId="urn:microsoft.com/office/officeart/2005/8/quickstyle/simple1" qsCatId="simple" csTypeId="urn:microsoft.com/office/officeart/2005/8/colors/accent0_2" csCatId="mainScheme" phldr="1"/>
      <dgm:spPr/>
      <dgm:t>
        <a:bodyPr/>
        <a:lstStyle/>
        <a:p>
          <a:endParaRPr lang="fr-FR"/>
        </a:p>
      </dgm:t>
    </dgm:pt>
    <dgm:pt modelId="{AA4CD680-8109-47F9-A7DC-C1FF09624EE7}">
      <dgm:prSet/>
      <dgm:spPr/>
      <dgm:t>
        <a:bodyPr/>
        <a:lstStyle/>
        <a:p>
          <a:r>
            <a:rPr lang="ar-SA" dirty="0" smtClean="0"/>
            <a:t>قسم الشؤون القانونية </a:t>
          </a:r>
          <a:endParaRPr lang="fr-FR" dirty="0"/>
        </a:p>
      </dgm:t>
    </dgm:pt>
    <dgm:pt modelId="{C07F5344-DBCF-46F5-9D05-056AC804A9FE}" type="parTrans" cxnId="{5E54010E-74FD-43BD-81FB-31012362F83F}">
      <dgm:prSet/>
      <dgm:spPr/>
      <dgm:t>
        <a:bodyPr/>
        <a:lstStyle/>
        <a:p>
          <a:endParaRPr lang="en-US"/>
        </a:p>
      </dgm:t>
    </dgm:pt>
    <dgm:pt modelId="{6C2D1F09-6E26-4ECA-9424-9F2BA74F1491}" type="sibTrans" cxnId="{5E54010E-74FD-43BD-81FB-31012362F83F}">
      <dgm:prSet/>
      <dgm:spPr/>
      <dgm:t>
        <a:bodyPr/>
        <a:lstStyle/>
        <a:p>
          <a:endParaRPr lang="en-US"/>
        </a:p>
      </dgm:t>
    </dgm:pt>
    <dgm:pt modelId="{F4F8922E-2FF1-479D-A345-2FB997834A81}">
      <dgm:prSet/>
      <dgm:spPr/>
      <dgm:t>
        <a:bodyPr/>
        <a:lstStyle/>
        <a:p>
          <a:r>
            <a:rPr lang="ar-SA" dirty="0" smtClean="0"/>
            <a:t>مصلحة الدراسات والتوثيق</a:t>
          </a:r>
          <a:endParaRPr lang="fr-CA" dirty="0"/>
        </a:p>
      </dgm:t>
    </dgm:pt>
    <dgm:pt modelId="{A1E7C60B-C0BD-484E-9119-2949BD9A4079}" type="parTrans" cxnId="{807966B3-AF74-468E-82C8-F74116244865}">
      <dgm:prSet/>
      <dgm:spPr/>
      <dgm:t>
        <a:bodyPr/>
        <a:lstStyle/>
        <a:p>
          <a:endParaRPr lang="en-US"/>
        </a:p>
      </dgm:t>
    </dgm:pt>
    <dgm:pt modelId="{34F2A9F5-0E61-42C4-8256-0727604D11DA}" type="sibTrans" cxnId="{807966B3-AF74-468E-82C8-F74116244865}">
      <dgm:prSet/>
      <dgm:spPr/>
      <dgm:t>
        <a:bodyPr/>
        <a:lstStyle/>
        <a:p>
          <a:endParaRPr lang="en-US"/>
        </a:p>
      </dgm:t>
    </dgm:pt>
    <dgm:pt modelId="{67B90C88-88C9-4730-9CCF-471E5A016F28}">
      <dgm:prSet/>
      <dgm:spPr/>
      <dgm:t>
        <a:bodyPr/>
        <a:lstStyle/>
        <a:p>
          <a:r>
            <a:rPr lang="ar-SA" dirty="0" smtClean="0"/>
            <a:t>مصلحة النصوص التنظيمية وتتبع المعاهدات والاتفاقيات</a:t>
          </a:r>
          <a:endParaRPr lang="fr-FR" dirty="0"/>
        </a:p>
      </dgm:t>
    </dgm:pt>
    <dgm:pt modelId="{294BAD81-C184-4682-8A02-CEC491AEEB88}" type="sibTrans" cxnId="{BB3C63F8-AA86-4247-B813-72BBF00DEC69}">
      <dgm:prSet/>
      <dgm:spPr/>
      <dgm:t>
        <a:bodyPr/>
        <a:lstStyle/>
        <a:p>
          <a:endParaRPr lang="en-US"/>
        </a:p>
      </dgm:t>
    </dgm:pt>
    <dgm:pt modelId="{0881C606-3274-417C-BE9A-BE8D03C9A8AD}" type="parTrans" cxnId="{BB3C63F8-AA86-4247-B813-72BBF00DEC69}">
      <dgm:prSet/>
      <dgm:spPr/>
      <dgm:t>
        <a:bodyPr/>
        <a:lstStyle/>
        <a:p>
          <a:endParaRPr lang="en-US"/>
        </a:p>
      </dgm:t>
    </dgm:pt>
    <dgm:pt modelId="{C7FE4C68-569F-4FAC-9079-3A4509990011}" type="pres">
      <dgm:prSet presAssocID="{CFB641A7-9B0C-4F0E-9D7B-712445A74894}" presName="hierChild1" presStyleCnt="0">
        <dgm:presLayoutVars>
          <dgm:orgChart val="1"/>
          <dgm:chPref val="1"/>
          <dgm:dir/>
          <dgm:animOne val="branch"/>
          <dgm:animLvl val="lvl"/>
          <dgm:resizeHandles/>
        </dgm:presLayoutVars>
      </dgm:prSet>
      <dgm:spPr/>
      <dgm:t>
        <a:bodyPr/>
        <a:lstStyle/>
        <a:p>
          <a:endParaRPr lang="fr-FR"/>
        </a:p>
      </dgm:t>
    </dgm:pt>
    <dgm:pt modelId="{144C20A9-6E60-4A2A-A169-F6C9220DBA68}" type="pres">
      <dgm:prSet presAssocID="{AA4CD680-8109-47F9-A7DC-C1FF09624EE7}" presName="hierRoot1" presStyleCnt="0">
        <dgm:presLayoutVars>
          <dgm:hierBranch val="init"/>
        </dgm:presLayoutVars>
      </dgm:prSet>
      <dgm:spPr/>
      <dgm:t>
        <a:bodyPr/>
        <a:lstStyle/>
        <a:p>
          <a:endParaRPr lang="en-US"/>
        </a:p>
      </dgm:t>
    </dgm:pt>
    <dgm:pt modelId="{71C571BC-D0F8-4F3B-B131-B2A738A6157F}" type="pres">
      <dgm:prSet presAssocID="{AA4CD680-8109-47F9-A7DC-C1FF09624EE7}" presName="rootComposite1" presStyleCnt="0"/>
      <dgm:spPr/>
      <dgm:t>
        <a:bodyPr/>
        <a:lstStyle/>
        <a:p>
          <a:endParaRPr lang="en-US"/>
        </a:p>
      </dgm:t>
    </dgm:pt>
    <dgm:pt modelId="{919B82D3-F052-43B4-BABA-919AEF8B0135}" type="pres">
      <dgm:prSet presAssocID="{AA4CD680-8109-47F9-A7DC-C1FF09624EE7}" presName="rootText1" presStyleLbl="node0" presStyleIdx="0" presStyleCnt="1">
        <dgm:presLayoutVars>
          <dgm:chMax/>
          <dgm:chPref val="3"/>
        </dgm:presLayoutVars>
      </dgm:prSet>
      <dgm:spPr/>
      <dgm:t>
        <a:bodyPr/>
        <a:lstStyle/>
        <a:p>
          <a:endParaRPr lang="en-US"/>
        </a:p>
      </dgm:t>
    </dgm:pt>
    <dgm:pt modelId="{AB4384B1-9E2B-49DE-ABF3-B7CBB37D57F3}" type="pres">
      <dgm:prSet presAssocID="{AA4CD680-8109-47F9-A7DC-C1FF09624EE7}" presName="titleText1" presStyleLbl="fgAcc0" presStyleIdx="0" presStyleCnt="1">
        <dgm:presLayoutVars>
          <dgm:chMax val="0"/>
          <dgm:chPref val="0"/>
        </dgm:presLayoutVars>
      </dgm:prSet>
      <dgm:spPr/>
      <dgm:t>
        <a:bodyPr/>
        <a:lstStyle/>
        <a:p>
          <a:endParaRPr lang="en-US"/>
        </a:p>
      </dgm:t>
    </dgm:pt>
    <dgm:pt modelId="{424D6220-DA57-4AD8-9D03-1E3985114577}" type="pres">
      <dgm:prSet presAssocID="{AA4CD680-8109-47F9-A7DC-C1FF09624EE7}" presName="rootConnector1" presStyleLbl="node1" presStyleIdx="0" presStyleCnt="2"/>
      <dgm:spPr/>
      <dgm:t>
        <a:bodyPr/>
        <a:lstStyle/>
        <a:p>
          <a:endParaRPr lang="en-US"/>
        </a:p>
      </dgm:t>
    </dgm:pt>
    <dgm:pt modelId="{23BB6946-C4D1-49BD-BE0B-149DBC638E14}" type="pres">
      <dgm:prSet presAssocID="{AA4CD680-8109-47F9-A7DC-C1FF09624EE7}" presName="hierChild2" presStyleCnt="0"/>
      <dgm:spPr/>
      <dgm:t>
        <a:bodyPr/>
        <a:lstStyle/>
        <a:p>
          <a:endParaRPr lang="en-US"/>
        </a:p>
      </dgm:t>
    </dgm:pt>
    <dgm:pt modelId="{A5C855AB-E64A-48D4-9434-AB195CC27B47}" type="pres">
      <dgm:prSet presAssocID="{0881C606-3274-417C-BE9A-BE8D03C9A8AD}" presName="Name37" presStyleLbl="parChTrans1D2" presStyleIdx="0" presStyleCnt="2"/>
      <dgm:spPr/>
      <dgm:t>
        <a:bodyPr/>
        <a:lstStyle/>
        <a:p>
          <a:endParaRPr lang="en-US"/>
        </a:p>
      </dgm:t>
    </dgm:pt>
    <dgm:pt modelId="{B3898106-73F8-435F-AEC1-C6D21424A42F}" type="pres">
      <dgm:prSet presAssocID="{67B90C88-88C9-4730-9CCF-471E5A016F28}" presName="hierRoot2" presStyleCnt="0">
        <dgm:presLayoutVars>
          <dgm:hierBranch val="init"/>
        </dgm:presLayoutVars>
      </dgm:prSet>
      <dgm:spPr/>
      <dgm:t>
        <a:bodyPr/>
        <a:lstStyle/>
        <a:p>
          <a:endParaRPr lang="en-US"/>
        </a:p>
      </dgm:t>
    </dgm:pt>
    <dgm:pt modelId="{D74E28AF-03E8-4068-8450-E5B5458A320C}" type="pres">
      <dgm:prSet presAssocID="{67B90C88-88C9-4730-9CCF-471E5A016F28}" presName="rootComposite" presStyleCnt="0"/>
      <dgm:spPr/>
      <dgm:t>
        <a:bodyPr/>
        <a:lstStyle/>
        <a:p>
          <a:endParaRPr lang="en-US"/>
        </a:p>
      </dgm:t>
    </dgm:pt>
    <dgm:pt modelId="{5AFA8B39-476D-4ED9-871B-BCD478B9081D}" type="pres">
      <dgm:prSet presAssocID="{67B90C88-88C9-4730-9CCF-471E5A016F28}" presName="rootText" presStyleLbl="node1" presStyleIdx="0" presStyleCnt="2">
        <dgm:presLayoutVars>
          <dgm:chMax/>
          <dgm:chPref val="3"/>
        </dgm:presLayoutVars>
      </dgm:prSet>
      <dgm:spPr/>
      <dgm:t>
        <a:bodyPr/>
        <a:lstStyle/>
        <a:p>
          <a:endParaRPr lang="en-US"/>
        </a:p>
      </dgm:t>
    </dgm:pt>
    <dgm:pt modelId="{973CB92C-D025-4659-8B96-DEF8106A2923}" type="pres">
      <dgm:prSet presAssocID="{67B90C88-88C9-4730-9CCF-471E5A016F28}" presName="titleText2" presStyleLbl="fgAcc1" presStyleIdx="0" presStyleCnt="2">
        <dgm:presLayoutVars>
          <dgm:chMax val="0"/>
          <dgm:chPref val="0"/>
        </dgm:presLayoutVars>
      </dgm:prSet>
      <dgm:spPr/>
      <dgm:t>
        <a:bodyPr/>
        <a:lstStyle/>
        <a:p>
          <a:endParaRPr lang="en-US"/>
        </a:p>
      </dgm:t>
    </dgm:pt>
    <dgm:pt modelId="{1C844D6C-CB48-44C6-9CA5-9B89FFBD8778}" type="pres">
      <dgm:prSet presAssocID="{67B90C88-88C9-4730-9CCF-471E5A016F28}" presName="rootConnector" presStyleLbl="node2" presStyleIdx="0" presStyleCnt="0"/>
      <dgm:spPr/>
      <dgm:t>
        <a:bodyPr/>
        <a:lstStyle/>
        <a:p>
          <a:endParaRPr lang="en-US"/>
        </a:p>
      </dgm:t>
    </dgm:pt>
    <dgm:pt modelId="{623854D3-7870-4FF6-9A6B-FA40FB38B362}" type="pres">
      <dgm:prSet presAssocID="{67B90C88-88C9-4730-9CCF-471E5A016F28}" presName="hierChild4" presStyleCnt="0"/>
      <dgm:spPr/>
      <dgm:t>
        <a:bodyPr/>
        <a:lstStyle/>
        <a:p>
          <a:endParaRPr lang="en-US"/>
        </a:p>
      </dgm:t>
    </dgm:pt>
    <dgm:pt modelId="{B3A652D1-13D6-4EA7-B4B1-24700DAA6DF7}" type="pres">
      <dgm:prSet presAssocID="{67B90C88-88C9-4730-9CCF-471E5A016F28}" presName="hierChild5" presStyleCnt="0"/>
      <dgm:spPr/>
      <dgm:t>
        <a:bodyPr/>
        <a:lstStyle/>
        <a:p>
          <a:endParaRPr lang="en-US"/>
        </a:p>
      </dgm:t>
    </dgm:pt>
    <dgm:pt modelId="{BDC3783E-B28E-432E-8A6C-4055297D5A7C}" type="pres">
      <dgm:prSet presAssocID="{A1E7C60B-C0BD-484E-9119-2949BD9A4079}" presName="Name37" presStyleLbl="parChTrans1D2" presStyleIdx="1" presStyleCnt="2"/>
      <dgm:spPr/>
      <dgm:t>
        <a:bodyPr/>
        <a:lstStyle/>
        <a:p>
          <a:endParaRPr lang="en-US"/>
        </a:p>
      </dgm:t>
    </dgm:pt>
    <dgm:pt modelId="{1C77F7F9-1874-4E67-B510-0115DA683A8B}" type="pres">
      <dgm:prSet presAssocID="{F4F8922E-2FF1-479D-A345-2FB997834A81}" presName="hierRoot2" presStyleCnt="0">
        <dgm:presLayoutVars>
          <dgm:hierBranch val="init"/>
        </dgm:presLayoutVars>
      </dgm:prSet>
      <dgm:spPr/>
      <dgm:t>
        <a:bodyPr/>
        <a:lstStyle/>
        <a:p>
          <a:endParaRPr lang="en-US"/>
        </a:p>
      </dgm:t>
    </dgm:pt>
    <dgm:pt modelId="{BAA5B1AA-64A5-43F6-AFC2-0D48BEE085E3}" type="pres">
      <dgm:prSet presAssocID="{F4F8922E-2FF1-479D-A345-2FB997834A81}" presName="rootComposite" presStyleCnt="0"/>
      <dgm:spPr/>
      <dgm:t>
        <a:bodyPr/>
        <a:lstStyle/>
        <a:p>
          <a:endParaRPr lang="en-US"/>
        </a:p>
      </dgm:t>
    </dgm:pt>
    <dgm:pt modelId="{B4AB803E-5940-4213-8344-DBE368EA4527}" type="pres">
      <dgm:prSet presAssocID="{F4F8922E-2FF1-479D-A345-2FB997834A81}" presName="rootText" presStyleLbl="node1" presStyleIdx="1" presStyleCnt="2">
        <dgm:presLayoutVars>
          <dgm:chMax/>
          <dgm:chPref val="3"/>
        </dgm:presLayoutVars>
      </dgm:prSet>
      <dgm:spPr/>
      <dgm:t>
        <a:bodyPr/>
        <a:lstStyle/>
        <a:p>
          <a:endParaRPr lang="en-US"/>
        </a:p>
      </dgm:t>
    </dgm:pt>
    <dgm:pt modelId="{0097887A-5C80-41D8-BE84-0B2A827DF7ED}" type="pres">
      <dgm:prSet presAssocID="{F4F8922E-2FF1-479D-A345-2FB997834A81}" presName="titleText2" presStyleLbl="fgAcc1" presStyleIdx="1" presStyleCnt="2">
        <dgm:presLayoutVars>
          <dgm:chMax val="0"/>
          <dgm:chPref val="0"/>
        </dgm:presLayoutVars>
      </dgm:prSet>
      <dgm:spPr/>
      <dgm:t>
        <a:bodyPr/>
        <a:lstStyle/>
        <a:p>
          <a:endParaRPr lang="en-US"/>
        </a:p>
      </dgm:t>
    </dgm:pt>
    <dgm:pt modelId="{92F203B3-DD17-46B7-BAE4-8C82F5979CE3}" type="pres">
      <dgm:prSet presAssocID="{F4F8922E-2FF1-479D-A345-2FB997834A81}" presName="rootConnector" presStyleLbl="node2" presStyleIdx="0" presStyleCnt="0"/>
      <dgm:spPr/>
      <dgm:t>
        <a:bodyPr/>
        <a:lstStyle/>
        <a:p>
          <a:endParaRPr lang="en-US"/>
        </a:p>
      </dgm:t>
    </dgm:pt>
    <dgm:pt modelId="{05A9B604-B742-4F90-B7C3-F77147905EF9}" type="pres">
      <dgm:prSet presAssocID="{F4F8922E-2FF1-479D-A345-2FB997834A81}" presName="hierChild4" presStyleCnt="0"/>
      <dgm:spPr/>
      <dgm:t>
        <a:bodyPr/>
        <a:lstStyle/>
        <a:p>
          <a:endParaRPr lang="en-US"/>
        </a:p>
      </dgm:t>
    </dgm:pt>
    <dgm:pt modelId="{13B1BCB4-83F5-4E82-AFF0-0534573C937F}" type="pres">
      <dgm:prSet presAssocID="{F4F8922E-2FF1-479D-A345-2FB997834A81}" presName="hierChild5" presStyleCnt="0"/>
      <dgm:spPr/>
      <dgm:t>
        <a:bodyPr/>
        <a:lstStyle/>
        <a:p>
          <a:endParaRPr lang="en-US"/>
        </a:p>
      </dgm:t>
    </dgm:pt>
    <dgm:pt modelId="{71B10796-75C1-4C60-BC81-E9B624AEBE91}" type="pres">
      <dgm:prSet presAssocID="{AA4CD680-8109-47F9-A7DC-C1FF09624EE7}" presName="hierChild3" presStyleCnt="0"/>
      <dgm:spPr/>
      <dgm:t>
        <a:bodyPr/>
        <a:lstStyle/>
        <a:p>
          <a:endParaRPr lang="en-US"/>
        </a:p>
      </dgm:t>
    </dgm:pt>
  </dgm:ptLst>
  <dgm:cxnLst>
    <dgm:cxn modelId="{02D0E375-0C35-4A43-A8DF-231625203A44}" type="presOf" srcId="{67B90C88-88C9-4730-9CCF-471E5A016F28}" destId="{1C844D6C-CB48-44C6-9CA5-9B89FFBD8778}" srcOrd="1" destOrd="0" presId="urn:microsoft.com/office/officeart/2008/layout/NameandTitleOrganizationalChart"/>
    <dgm:cxn modelId="{E823D4C2-D875-4751-A77F-2F52E7B74DC9}" type="presOf" srcId="{34F2A9F5-0E61-42C4-8256-0727604D11DA}" destId="{0097887A-5C80-41D8-BE84-0B2A827DF7ED}" srcOrd="0" destOrd="0" presId="urn:microsoft.com/office/officeart/2008/layout/NameandTitleOrganizationalChart"/>
    <dgm:cxn modelId="{F2D52193-0D64-4F19-ADD4-1B57356DC90C}" type="presOf" srcId="{67B90C88-88C9-4730-9CCF-471E5A016F28}" destId="{5AFA8B39-476D-4ED9-871B-BCD478B9081D}" srcOrd="0" destOrd="0" presId="urn:microsoft.com/office/officeart/2008/layout/NameandTitleOrganizationalChart"/>
    <dgm:cxn modelId="{793EFB10-B292-4731-994D-AF64BB34DE09}" type="presOf" srcId="{0881C606-3274-417C-BE9A-BE8D03C9A8AD}" destId="{A5C855AB-E64A-48D4-9434-AB195CC27B47}" srcOrd="0" destOrd="0" presId="urn:microsoft.com/office/officeart/2008/layout/NameandTitleOrganizationalChart"/>
    <dgm:cxn modelId="{845975C3-50F2-4F29-AC98-B9F86B09A1E4}" type="presOf" srcId="{F4F8922E-2FF1-479D-A345-2FB997834A81}" destId="{92F203B3-DD17-46B7-BAE4-8C82F5979CE3}" srcOrd="1" destOrd="0" presId="urn:microsoft.com/office/officeart/2008/layout/NameandTitleOrganizationalChart"/>
    <dgm:cxn modelId="{807966B3-AF74-468E-82C8-F74116244865}" srcId="{AA4CD680-8109-47F9-A7DC-C1FF09624EE7}" destId="{F4F8922E-2FF1-479D-A345-2FB997834A81}" srcOrd="1" destOrd="0" parTransId="{A1E7C60B-C0BD-484E-9119-2949BD9A4079}" sibTransId="{34F2A9F5-0E61-42C4-8256-0727604D11DA}"/>
    <dgm:cxn modelId="{5C5C8AF8-C527-4C04-A391-7D89755C81FC}" type="presOf" srcId="{CFB641A7-9B0C-4F0E-9D7B-712445A74894}" destId="{C7FE4C68-569F-4FAC-9079-3A4509990011}" srcOrd="0" destOrd="0" presId="urn:microsoft.com/office/officeart/2008/layout/NameandTitleOrganizationalChart"/>
    <dgm:cxn modelId="{BB3C63F8-AA86-4247-B813-72BBF00DEC69}" srcId="{AA4CD680-8109-47F9-A7DC-C1FF09624EE7}" destId="{67B90C88-88C9-4730-9CCF-471E5A016F28}" srcOrd="0" destOrd="0" parTransId="{0881C606-3274-417C-BE9A-BE8D03C9A8AD}" sibTransId="{294BAD81-C184-4682-8A02-CEC491AEEB88}"/>
    <dgm:cxn modelId="{93DEEF25-FD8A-4531-B4A4-260F71C99A20}" type="presOf" srcId="{F4F8922E-2FF1-479D-A345-2FB997834A81}" destId="{B4AB803E-5940-4213-8344-DBE368EA4527}" srcOrd="0" destOrd="0" presId="urn:microsoft.com/office/officeart/2008/layout/NameandTitleOrganizationalChart"/>
    <dgm:cxn modelId="{5E54010E-74FD-43BD-81FB-31012362F83F}" srcId="{CFB641A7-9B0C-4F0E-9D7B-712445A74894}" destId="{AA4CD680-8109-47F9-A7DC-C1FF09624EE7}" srcOrd="0" destOrd="0" parTransId="{C07F5344-DBCF-46F5-9D05-056AC804A9FE}" sibTransId="{6C2D1F09-6E26-4ECA-9424-9F2BA74F1491}"/>
    <dgm:cxn modelId="{AFFA1260-0361-4636-B1A5-FDD6ED610F66}" type="presOf" srcId="{294BAD81-C184-4682-8A02-CEC491AEEB88}" destId="{973CB92C-D025-4659-8B96-DEF8106A2923}" srcOrd="0" destOrd="0" presId="urn:microsoft.com/office/officeart/2008/layout/NameandTitleOrganizationalChart"/>
    <dgm:cxn modelId="{4D8CF5BB-4D01-4E24-BA11-1FF29EA86FE0}" type="presOf" srcId="{AA4CD680-8109-47F9-A7DC-C1FF09624EE7}" destId="{919B82D3-F052-43B4-BABA-919AEF8B0135}" srcOrd="0" destOrd="0" presId="urn:microsoft.com/office/officeart/2008/layout/NameandTitleOrganizationalChart"/>
    <dgm:cxn modelId="{E6957E04-40C9-4CEF-B8D1-C25282E84CB9}" type="presOf" srcId="{A1E7C60B-C0BD-484E-9119-2949BD9A4079}" destId="{BDC3783E-B28E-432E-8A6C-4055297D5A7C}" srcOrd="0" destOrd="0" presId="urn:microsoft.com/office/officeart/2008/layout/NameandTitleOrganizationalChart"/>
    <dgm:cxn modelId="{F1244230-CB8F-4761-8CB1-99916BD75726}" type="presOf" srcId="{AA4CD680-8109-47F9-A7DC-C1FF09624EE7}" destId="{424D6220-DA57-4AD8-9D03-1E3985114577}" srcOrd="1" destOrd="0" presId="urn:microsoft.com/office/officeart/2008/layout/NameandTitleOrganizationalChart"/>
    <dgm:cxn modelId="{0B8348E2-8EB0-443A-8AFF-77B522846538}" type="presOf" srcId="{6C2D1F09-6E26-4ECA-9424-9F2BA74F1491}" destId="{AB4384B1-9E2B-49DE-ABF3-B7CBB37D57F3}" srcOrd="0" destOrd="0" presId="urn:microsoft.com/office/officeart/2008/layout/NameandTitleOrganizationalChart"/>
    <dgm:cxn modelId="{3CCD4DF4-CA22-4602-8258-F2AE309ED164}" type="presParOf" srcId="{C7FE4C68-569F-4FAC-9079-3A4509990011}" destId="{144C20A9-6E60-4A2A-A169-F6C9220DBA68}" srcOrd="0" destOrd="0" presId="urn:microsoft.com/office/officeart/2008/layout/NameandTitleOrganizationalChart"/>
    <dgm:cxn modelId="{A3340D5B-9E0D-4BD8-AF74-4B017068F0D1}" type="presParOf" srcId="{144C20A9-6E60-4A2A-A169-F6C9220DBA68}" destId="{71C571BC-D0F8-4F3B-B131-B2A738A6157F}" srcOrd="0" destOrd="0" presId="urn:microsoft.com/office/officeart/2008/layout/NameandTitleOrganizationalChart"/>
    <dgm:cxn modelId="{6B51DAAE-4012-45C7-9D70-A9FB08679AA8}" type="presParOf" srcId="{71C571BC-D0F8-4F3B-B131-B2A738A6157F}" destId="{919B82D3-F052-43B4-BABA-919AEF8B0135}" srcOrd="0" destOrd="0" presId="urn:microsoft.com/office/officeart/2008/layout/NameandTitleOrganizationalChart"/>
    <dgm:cxn modelId="{0FEFAF98-143C-496D-B8FE-2E2C50923A5F}" type="presParOf" srcId="{71C571BC-D0F8-4F3B-B131-B2A738A6157F}" destId="{AB4384B1-9E2B-49DE-ABF3-B7CBB37D57F3}" srcOrd="1" destOrd="0" presId="urn:microsoft.com/office/officeart/2008/layout/NameandTitleOrganizationalChart"/>
    <dgm:cxn modelId="{D50B7E8F-9B1E-4F72-9ED3-194D5CF908EB}" type="presParOf" srcId="{71C571BC-D0F8-4F3B-B131-B2A738A6157F}" destId="{424D6220-DA57-4AD8-9D03-1E3985114577}" srcOrd="2" destOrd="0" presId="urn:microsoft.com/office/officeart/2008/layout/NameandTitleOrganizationalChart"/>
    <dgm:cxn modelId="{6BF31194-1DE9-4B51-954E-45F322DA2856}" type="presParOf" srcId="{144C20A9-6E60-4A2A-A169-F6C9220DBA68}" destId="{23BB6946-C4D1-49BD-BE0B-149DBC638E14}" srcOrd="1" destOrd="0" presId="urn:microsoft.com/office/officeart/2008/layout/NameandTitleOrganizationalChart"/>
    <dgm:cxn modelId="{EDF871FE-F103-428D-B8E6-866307002430}" type="presParOf" srcId="{23BB6946-C4D1-49BD-BE0B-149DBC638E14}" destId="{A5C855AB-E64A-48D4-9434-AB195CC27B47}" srcOrd="0" destOrd="0" presId="urn:microsoft.com/office/officeart/2008/layout/NameandTitleOrganizationalChart"/>
    <dgm:cxn modelId="{795F276F-CA77-4E56-9F0F-D0F8EA0BADBC}" type="presParOf" srcId="{23BB6946-C4D1-49BD-BE0B-149DBC638E14}" destId="{B3898106-73F8-435F-AEC1-C6D21424A42F}" srcOrd="1" destOrd="0" presId="urn:microsoft.com/office/officeart/2008/layout/NameandTitleOrganizationalChart"/>
    <dgm:cxn modelId="{A5D3C95F-C91C-4F0F-A59B-0F03E1A3D751}" type="presParOf" srcId="{B3898106-73F8-435F-AEC1-C6D21424A42F}" destId="{D74E28AF-03E8-4068-8450-E5B5458A320C}" srcOrd="0" destOrd="0" presId="urn:microsoft.com/office/officeart/2008/layout/NameandTitleOrganizationalChart"/>
    <dgm:cxn modelId="{DDE92D09-8B8B-474B-8C91-1F8EDCEFBA81}" type="presParOf" srcId="{D74E28AF-03E8-4068-8450-E5B5458A320C}" destId="{5AFA8B39-476D-4ED9-871B-BCD478B9081D}" srcOrd="0" destOrd="0" presId="urn:microsoft.com/office/officeart/2008/layout/NameandTitleOrganizationalChart"/>
    <dgm:cxn modelId="{7E55CA26-BD77-48A9-8992-DD9B72A3FC9A}" type="presParOf" srcId="{D74E28AF-03E8-4068-8450-E5B5458A320C}" destId="{973CB92C-D025-4659-8B96-DEF8106A2923}" srcOrd="1" destOrd="0" presId="urn:microsoft.com/office/officeart/2008/layout/NameandTitleOrganizationalChart"/>
    <dgm:cxn modelId="{0263B7CF-899F-4550-990C-39C512F7859A}" type="presParOf" srcId="{D74E28AF-03E8-4068-8450-E5B5458A320C}" destId="{1C844D6C-CB48-44C6-9CA5-9B89FFBD8778}" srcOrd="2" destOrd="0" presId="urn:microsoft.com/office/officeart/2008/layout/NameandTitleOrganizationalChart"/>
    <dgm:cxn modelId="{0B2CFA4B-C747-4A73-874D-D5ADC34BC0C0}" type="presParOf" srcId="{B3898106-73F8-435F-AEC1-C6D21424A42F}" destId="{623854D3-7870-4FF6-9A6B-FA40FB38B362}" srcOrd="1" destOrd="0" presId="urn:microsoft.com/office/officeart/2008/layout/NameandTitleOrganizationalChart"/>
    <dgm:cxn modelId="{27420487-F415-405F-9DA1-B2E0A4B01EE7}" type="presParOf" srcId="{B3898106-73F8-435F-AEC1-C6D21424A42F}" destId="{B3A652D1-13D6-4EA7-B4B1-24700DAA6DF7}" srcOrd="2" destOrd="0" presId="urn:microsoft.com/office/officeart/2008/layout/NameandTitleOrganizationalChart"/>
    <dgm:cxn modelId="{ABE1C152-5B55-47E0-97B5-106677D3461F}" type="presParOf" srcId="{23BB6946-C4D1-49BD-BE0B-149DBC638E14}" destId="{BDC3783E-B28E-432E-8A6C-4055297D5A7C}" srcOrd="2" destOrd="0" presId="urn:microsoft.com/office/officeart/2008/layout/NameandTitleOrganizationalChart"/>
    <dgm:cxn modelId="{C3CA5045-1E57-454C-A96B-C95D2FF53A76}" type="presParOf" srcId="{23BB6946-C4D1-49BD-BE0B-149DBC638E14}" destId="{1C77F7F9-1874-4E67-B510-0115DA683A8B}" srcOrd="3" destOrd="0" presId="urn:microsoft.com/office/officeart/2008/layout/NameandTitleOrganizationalChart"/>
    <dgm:cxn modelId="{68A567FF-2964-4983-ACC1-0EB29A54FD19}" type="presParOf" srcId="{1C77F7F9-1874-4E67-B510-0115DA683A8B}" destId="{BAA5B1AA-64A5-43F6-AFC2-0D48BEE085E3}" srcOrd="0" destOrd="0" presId="urn:microsoft.com/office/officeart/2008/layout/NameandTitleOrganizationalChart"/>
    <dgm:cxn modelId="{A797970C-8456-430F-938B-ABF54BBE6A68}" type="presParOf" srcId="{BAA5B1AA-64A5-43F6-AFC2-0D48BEE085E3}" destId="{B4AB803E-5940-4213-8344-DBE368EA4527}" srcOrd="0" destOrd="0" presId="urn:microsoft.com/office/officeart/2008/layout/NameandTitleOrganizationalChart"/>
    <dgm:cxn modelId="{9B59B763-11CA-4ADB-AAC3-B6EF95226766}" type="presParOf" srcId="{BAA5B1AA-64A5-43F6-AFC2-0D48BEE085E3}" destId="{0097887A-5C80-41D8-BE84-0B2A827DF7ED}" srcOrd="1" destOrd="0" presId="urn:microsoft.com/office/officeart/2008/layout/NameandTitleOrganizationalChart"/>
    <dgm:cxn modelId="{735B323A-4D90-4253-BA90-07F403824184}" type="presParOf" srcId="{BAA5B1AA-64A5-43F6-AFC2-0D48BEE085E3}" destId="{92F203B3-DD17-46B7-BAE4-8C82F5979CE3}" srcOrd="2" destOrd="0" presId="urn:microsoft.com/office/officeart/2008/layout/NameandTitleOrganizationalChart"/>
    <dgm:cxn modelId="{FE5F95C8-FBB9-4201-8469-C7F1FCBB8FCB}" type="presParOf" srcId="{1C77F7F9-1874-4E67-B510-0115DA683A8B}" destId="{05A9B604-B742-4F90-B7C3-F77147905EF9}" srcOrd="1" destOrd="0" presId="urn:microsoft.com/office/officeart/2008/layout/NameandTitleOrganizationalChart"/>
    <dgm:cxn modelId="{81A0A3C9-60EC-4A3E-837A-9D9230EFEC5C}" type="presParOf" srcId="{1C77F7F9-1874-4E67-B510-0115DA683A8B}" destId="{13B1BCB4-83F5-4E82-AFF0-0534573C937F}" srcOrd="2" destOrd="0" presId="urn:microsoft.com/office/officeart/2008/layout/NameandTitleOrganizationalChart"/>
    <dgm:cxn modelId="{BEA4050D-48C4-4D17-9FE3-7A4F350BBAA5}" type="presParOf" srcId="{144C20A9-6E60-4A2A-A169-F6C9220DBA68}" destId="{71B10796-75C1-4C60-BC81-E9B624AEBE9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5A354-A891-47AF-A171-056757E2D1E0}" type="datetimeFigureOut">
              <a:rPr lang="fr-FR" smtClean="0"/>
              <a:t>20/09/2023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39251-8A76-406C-9A93-C4FECB41CA8D}" type="slidenum">
              <a:rPr lang="fr-FR" smtClean="0"/>
              <a:t>‹N°›</a:t>
            </a:fld>
            <a:endParaRPr lang="fr-FR"/>
          </a:p>
        </p:txBody>
      </p:sp>
    </p:spTree>
    <p:extLst>
      <p:ext uri="{BB962C8B-B14F-4D97-AF65-F5344CB8AC3E}">
        <p14:creationId xmlns:p14="http://schemas.microsoft.com/office/powerpoint/2010/main" val="94133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003574-880E-4C7E-B2FC-595296A5C06B}" type="slidenum">
              <a:rPr lang="fr-FR" smtClean="0"/>
              <a:pPr/>
              <a:t>2</a:t>
            </a:fld>
            <a:endParaRPr lang="fr-FR" dirty="0"/>
          </a:p>
        </p:txBody>
      </p:sp>
    </p:spTree>
    <p:extLst>
      <p:ext uri="{BB962C8B-B14F-4D97-AF65-F5344CB8AC3E}">
        <p14:creationId xmlns:p14="http://schemas.microsoft.com/office/powerpoint/2010/main" val="119925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80508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157978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18529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150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031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087658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24488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87868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613083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7875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697139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98189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95118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02366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636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13129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9/20/2023</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518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9/20/2023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5960134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of.finances.gov.ma/ar/%D8%AA%D8%AF%D8%A8%D9%8A%D8%B1-%D8%A7%D9%84%D8%A8%D8%B1%D8%A7%D9%85%D8%AC/%D8%AA%D8%B9%D8%B2%D9%8A%D8%B2-%D9%86%D8%AC%D8%A7%D8%B9%D8%A9-%D8%A3%D8%AF%D8%A7%D8%A1-%D8%A7%D9%84%D8%AA%D8%AF%D8%A8%D9%8A%D8%B1-%D8%A7%D9%84%D8%B9%D9%85%D9%88%D9%85%D9%8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of.finances.gov.ma/ar/%D8%A7%D9%84%D8%AA%D8%AF%D8%A8%D9%8A%D8%B1-%D8%A7%D9%84%D9%85%D9%8A%D8%B2%D8%A7%D9%86%D9%8A%D8%A7%D8%AA%D9%8A-%D8%A7%D9%84%D9%85%D8%B1%D8%AA%D9%83%D8%B2-%D8%AD%D9%88%D9%84-%D8%A7%D9%84%D9%86%D8%AA%D8%A7%D8%A6%D8%AC/%D8%AA%D8%B9%D8%B2%D9%8A%D8%B2-%D9%86%D8%AC%D8%A7%D8%B9%D8%A9-%D8%A3%D8%AF%D8%A7%D8%A1-%D8%A7%D9%84%D8%AA%D8%AF%D8%A8%D9%8A%D8%B1-%D8%A7%D9%84%D8%B9%D9%85%D9%88%D9%85%D9%8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bdj.mmsp.gov.ma/Fr/Document/5442-D%C3%A9cret.aspx" TargetMode="External"/><Relationship Id="rId2" Type="http://schemas.openxmlformats.org/officeDocument/2006/relationships/hyperlink" Target="http://bdj.mmsp.gov.ma/Fr/Document/8241-D%C3%A9cret.asp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bdj.mmsp.gov.ma/Fr/Document/248-D%C3%A9cret.aspx"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13013" y="581966"/>
            <a:ext cx="6950439" cy="2308324"/>
          </a:xfrm>
          <a:prstGeom prst="rect">
            <a:avLst/>
          </a:prstGeom>
        </p:spPr>
        <p:txBody>
          <a:bodyPr wrap="square">
            <a:spAutoFit/>
          </a:bodyPr>
          <a:lstStyle/>
          <a:p>
            <a:pPr algn="ctr">
              <a:spcAft>
                <a:spcPts val="0"/>
              </a:spcAft>
            </a:pPr>
            <a:r>
              <a:rPr lang="fr-CA" b="1" cap="all" dirty="0">
                <a:solidFill>
                  <a:schemeClr val="bg1"/>
                </a:solidFill>
                <a:latin typeface="Arial Unicode MS" panose="020B0604020202020204" pitchFamily="34" charset="-128"/>
                <a:ea typeface="Lucida Sans Unicode" panose="020B0602030504020204" pitchFamily="34" charset="0"/>
              </a:rPr>
              <a:t>MINISTERE DE L’AGRICULTURE, DE LA PECHE MARITIME, </a:t>
            </a:r>
          </a:p>
          <a:p>
            <a:pPr algn="ctr">
              <a:spcAft>
                <a:spcPts val="0"/>
              </a:spcAft>
            </a:pPr>
            <a:r>
              <a:rPr lang="fr-CA" b="1" cap="all" dirty="0">
                <a:solidFill>
                  <a:schemeClr val="bg1"/>
                </a:solidFill>
                <a:latin typeface="Arial Unicode MS" panose="020B0604020202020204" pitchFamily="34" charset="-128"/>
                <a:ea typeface="Lucida Sans Unicode" panose="020B0602030504020204" pitchFamily="34" charset="0"/>
              </a:rPr>
              <a:t>DU DEVELOPPEMENT RURAL ET DES EAUX ET FORETS</a:t>
            </a:r>
          </a:p>
          <a:p>
            <a:pPr algn="ctr">
              <a:spcAft>
                <a:spcPts val="0"/>
              </a:spcAft>
            </a:pPr>
            <a:endParaRPr lang="fr-CA" b="1" cap="all" dirty="0">
              <a:solidFill>
                <a:schemeClr val="bg1"/>
              </a:solidFill>
              <a:latin typeface="Arial Unicode MS" panose="020B0604020202020204" pitchFamily="34" charset="-128"/>
              <a:ea typeface="Lucida Sans Unicode" panose="020B0602030504020204" pitchFamily="34" charset="0"/>
            </a:endParaRPr>
          </a:p>
          <a:p>
            <a:pPr algn="ctr">
              <a:spcAft>
                <a:spcPts val="0"/>
              </a:spcAft>
            </a:pPr>
            <a:endParaRPr lang="fr-FR" b="1" cap="all" dirty="0" smtClean="0">
              <a:solidFill>
                <a:schemeClr val="bg1"/>
              </a:solidFill>
              <a:latin typeface="Arial Unicode MS" panose="020B0604020202020204" pitchFamily="34" charset="-128"/>
              <a:ea typeface="Lucida Sans Unicode" panose="020B0602030504020204" pitchFamily="34" charset="0"/>
            </a:endParaRPr>
          </a:p>
          <a:p>
            <a:pPr algn="ctr">
              <a:spcAft>
                <a:spcPts val="0"/>
              </a:spcAft>
            </a:pPr>
            <a:endParaRPr lang="fr-CA" b="1" cap="all" dirty="0" smtClean="0">
              <a:solidFill>
                <a:schemeClr val="bg1"/>
              </a:solidFill>
              <a:latin typeface="Arial Unicode MS" panose="020B0604020202020204" pitchFamily="34" charset="-128"/>
              <a:ea typeface="Lucida Sans Unicode" panose="020B0602030504020204" pitchFamily="34" charset="0"/>
            </a:endParaRPr>
          </a:p>
          <a:p>
            <a:pPr algn="ctr">
              <a:spcAft>
                <a:spcPts val="0"/>
              </a:spcAft>
            </a:pPr>
            <a:endParaRPr lang="fr-CA" b="1" cap="all" dirty="0">
              <a:solidFill>
                <a:schemeClr val="bg1"/>
              </a:solidFill>
              <a:latin typeface="Arial Unicode MS" panose="020B0604020202020204" pitchFamily="34" charset="-128"/>
              <a:ea typeface="Lucida Sans Unicode" panose="020B0602030504020204" pitchFamily="34" charset="0"/>
            </a:endParaRPr>
          </a:p>
          <a:p>
            <a:pPr algn="ctr">
              <a:spcAft>
                <a:spcPts val="0"/>
              </a:spcAft>
            </a:pPr>
            <a:r>
              <a:rPr lang="fr-CA" b="1" cap="all" dirty="0" smtClean="0">
                <a:solidFill>
                  <a:schemeClr val="bg1"/>
                </a:solidFill>
                <a:latin typeface="Arial Unicode MS" panose="020B0604020202020204" pitchFamily="34" charset="-128"/>
                <a:ea typeface="Lucida Sans Unicode" panose="020B0602030504020204" pitchFamily="34" charset="0"/>
              </a:rPr>
              <a:t>DEPARTEMENT </a:t>
            </a:r>
            <a:r>
              <a:rPr lang="fr-CA" b="1" cap="all" dirty="0">
                <a:solidFill>
                  <a:schemeClr val="bg1"/>
                </a:solidFill>
                <a:latin typeface="Arial Unicode MS" panose="020B0604020202020204" pitchFamily="34" charset="-128"/>
                <a:ea typeface="Lucida Sans Unicode" panose="020B0602030504020204" pitchFamily="34" charset="0"/>
              </a:rPr>
              <a:t>DE LA PECHE MARITIME</a:t>
            </a:r>
          </a:p>
          <a:p>
            <a:pPr algn="ctr">
              <a:spcAft>
                <a:spcPts val="0"/>
              </a:spcAft>
            </a:pPr>
            <a:r>
              <a:rPr lang="fr-CA" b="1" cap="all" dirty="0">
                <a:solidFill>
                  <a:schemeClr val="bg1"/>
                </a:solidFill>
                <a:latin typeface="Arial Unicode MS" panose="020B0604020202020204" pitchFamily="34" charset="-128"/>
                <a:ea typeface="Lucida Sans Unicode" panose="020B0602030504020204" pitchFamily="34" charset="0"/>
              </a:rPr>
              <a:t>DIRECTION DES AFFAIRES GENERALES ET JURIDIQUES</a:t>
            </a:r>
          </a:p>
        </p:txBody>
      </p:sp>
      <p:sp>
        <p:nvSpPr>
          <p:cNvPr id="2" name="Titre 1"/>
          <p:cNvSpPr>
            <a:spLocks noGrp="1"/>
          </p:cNvSpPr>
          <p:nvPr>
            <p:ph type="ctrTitle"/>
          </p:nvPr>
        </p:nvSpPr>
        <p:spPr>
          <a:xfrm>
            <a:off x="1132010" y="3182444"/>
            <a:ext cx="10002312" cy="1600156"/>
          </a:xfrm>
        </p:spPr>
        <p:txBody>
          <a:bodyPr/>
          <a:lstStyle/>
          <a:p>
            <a:pPr algn="ctr"/>
            <a:r>
              <a:rPr lang="ar-MA" dirty="0"/>
              <a:t>تقديم </a:t>
            </a:r>
            <a:r>
              <a:rPr lang="ar-MA" dirty="0" smtClean="0"/>
              <a:t>اختصاصات </a:t>
            </a:r>
            <a:r>
              <a:rPr lang="ar-MA" dirty="0"/>
              <a:t>وتنظيم </a:t>
            </a:r>
            <a:r>
              <a:rPr lang="ar-MA" dirty="0" smtClean="0"/>
              <a:t>مديرية </a:t>
            </a:r>
            <a:r>
              <a:rPr lang="ar-MA" dirty="0"/>
              <a:t>الشؤون العامة والقانونية</a:t>
            </a:r>
            <a:endParaRPr lang="fr-CA" dirty="0"/>
          </a:p>
        </p:txBody>
      </p:sp>
      <p:pic>
        <p:nvPicPr>
          <p:cNvPr id="4" name="Image 3" descr="armoiries-Maroc"/>
          <p:cNvPicPr/>
          <p:nvPr/>
        </p:nvPicPr>
        <p:blipFill>
          <a:blip r:embed="rId2" cstate="print">
            <a:extLst>
              <a:ext uri="{BEBA8EAE-BF5A-486C-A8C5-ECC9F3942E4B}">
                <a14:imgProps xmlns:a14="http://schemas.microsoft.com/office/drawing/2010/main">
                  <a14:imgLayer r:embed="rId3">
                    <a14:imgEffect>
                      <a14:backgroundRemoval t="2381" b="98413" l="0" r="100000"/>
                    </a14:imgEffect>
                  </a14:imgLayer>
                </a14:imgProps>
              </a:ext>
            </a:extLst>
          </a:blip>
          <a:srcRect/>
          <a:stretch>
            <a:fillRect/>
          </a:stretch>
        </p:blipFill>
        <p:spPr bwMode="auto">
          <a:xfrm>
            <a:off x="5283637" y="1117487"/>
            <a:ext cx="1209192" cy="1150057"/>
          </a:xfrm>
          <a:prstGeom prst="rect">
            <a:avLst/>
          </a:prstGeom>
          <a:noFill/>
          <a:ln w="9525">
            <a:noFill/>
            <a:miter lim="800000"/>
            <a:headEnd/>
            <a:tailEnd/>
          </a:ln>
        </p:spPr>
      </p:pic>
      <p:pic>
        <p:nvPicPr>
          <p:cNvPr id="5" name="Image 4" descr="logo mpm"/>
          <p:cNvPicPr/>
          <p:nvPr/>
        </p:nvPicPr>
        <p:blipFill>
          <a:blip r:embed="rId4"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160682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a:t>القسم المالي والمحاسبي </a:t>
            </a:r>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3052975920"/>
              </p:ext>
            </p:extLst>
          </p:nvPr>
        </p:nvGraphicFramePr>
        <p:xfrm>
          <a:off x="406400" y="2300173"/>
          <a:ext cx="11607800" cy="4416552"/>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863712">
                <a:tc>
                  <a:txBody>
                    <a:bodyPr/>
                    <a:lstStyle/>
                    <a:p>
                      <a:pPr marL="0" marR="0" algn="just" rtl="1">
                        <a:lnSpc>
                          <a:spcPct val="115000"/>
                        </a:lnSpc>
                        <a:spcBef>
                          <a:spcPts val="0"/>
                        </a:spcBef>
                        <a:spcAft>
                          <a:spcPts val="0"/>
                        </a:spcAft>
                      </a:pPr>
                      <a:r>
                        <a:rPr lang="ar-MA" sz="2800" dirty="0" smtClean="0"/>
                        <a:t>الإشراف على إعداد الميزانية واتخاذ الإجراءات المختلفة اللازمة لاعتمادها ومتابعة تنفيذها.</a:t>
                      </a:r>
                      <a:endParaRPr lang="fr-CA" sz="28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800" dirty="0" smtClean="0">
                          <a:effectLst/>
                        </a:rPr>
                        <a:t>المهام</a:t>
                      </a:r>
                      <a:endParaRPr lang="fr-CA" sz="28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097215">
                <a:tc>
                  <a:txBody>
                    <a:bodyPr/>
                    <a:lstStyle/>
                    <a:p>
                      <a:pPr marL="285750" marR="0" lvl="0" indent="-285750" algn="r" defTabSz="4572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ar-MA" sz="2800" dirty="0" smtClean="0"/>
                        <a:t>تحليل التطورات السياسية والاقتصادية والمالية وأثرها على مهام القطاع؛</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المشاركة في تحديد التوجهات المالية والمتعلقة بالميزانية ؛</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المساهمة في ترجمة التوجهات الاستراتيجية إلى خطط عمل وبرامج ومشاريع.</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المشاركة في تطوير إطار الإنفاق المتوسط ​​الأجل البرمجة متعددة السنوات؛</a:t>
                      </a:r>
                    </a:p>
                    <a:p>
                      <a:pPr marL="285750" marR="0" lvl="0" indent="-285750" algn="r" defTabSz="4572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ar-MA" sz="2800" dirty="0" smtClean="0"/>
                        <a:t>المشاركة في إعداد سيناريوهات إعداد موازنة القطاع؛</a:t>
                      </a:r>
                    </a:p>
                    <a:p>
                      <a:pPr marL="285750" marR="0" lvl="0" indent="-285750" algn="r" defTabSz="4572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ar-MA" sz="2800" dirty="0" smtClean="0"/>
                        <a:t>إجراء مناقشات الهندسة المالية مع الشركاء الداخليين؛</a:t>
                      </a:r>
                    </a:p>
                    <a:p>
                      <a:pPr marL="285750" marR="0" indent="-285750" algn="r" rtl="1">
                        <a:lnSpc>
                          <a:spcPct val="115000"/>
                        </a:lnSpc>
                        <a:spcBef>
                          <a:spcPts val="0"/>
                        </a:spcBef>
                        <a:spcAft>
                          <a:spcPts val="0"/>
                        </a:spcAft>
                        <a:buFont typeface="Arial" panose="020B0604020202020204" pitchFamily="34" charset="0"/>
                        <a:buChar char="•"/>
                      </a:pPr>
                      <a:endParaRPr lang="fr-CA" sz="28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800" dirty="0">
                          <a:effectLst/>
                        </a:rPr>
                        <a:t> </a:t>
                      </a:r>
                      <a:endParaRPr lang="fr-CA" sz="2800" dirty="0">
                        <a:effectLst/>
                      </a:endParaRPr>
                    </a:p>
                    <a:p>
                      <a:pPr marL="0" marR="0" algn="r" rtl="1">
                        <a:lnSpc>
                          <a:spcPct val="115000"/>
                        </a:lnSpc>
                        <a:spcBef>
                          <a:spcPts val="0"/>
                        </a:spcBef>
                        <a:spcAft>
                          <a:spcPts val="0"/>
                        </a:spcAft>
                      </a:pPr>
                      <a:r>
                        <a:rPr lang="fr-FR" sz="2800" dirty="0">
                          <a:effectLst/>
                        </a:rPr>
                        <a:t> </a:t>
                      </a:r>
                      <a:endParaRPr lang="fr-CA" sz="2800" dirty="0">
                        <a:effectLst/>
                      </a:endParaRPr>
                    </a:p>
                    <a:p>
                      <a:pPr marL="0" marR="0" algn="r" rtl="1">
                        <a:lnSpc>
                          <a:spcPct val="115000"/>
                        </a:lnSpc>
                        <a:spcBef>
                          <a:spcPts val="0"/>
                        </a:spcBef>
                        <a:spcAft>
                          <a:spcPts val="0"/>
                        </a:spcAft>
                      </a:pPr>
                      <a:r>
                        <a:rPr lang="ar-MA" sz="2800" dirty="0" smtClean="0">
                          <a:effectLst/>
                        </a:rPr>
                        <a:t>الأنشطة</a:t>
                      </a:r>
                      <a:endParaRPr lang="fr-CA" sz="28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pic>
        <p:nvPicPr>
          <p:cNvPr id="6"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737444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a:t>القسم المالي والمحاسبي </a:t>
            </a:r>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3357309323"/>
              </p:ext>
            </p:extLst>
          </p:nvPr>
        </p:nvGraphicFramePr>
        <p:xfrm>
          <a:off x="330200" y="2338273"/>
          <a:ext cx="11607800" cy="4367328"/>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553970">
                <a:tc>
                  <a:txBody>
                    <a:bodyPr/>
                    <a:lstStyle/>
                    <a:p>
                      <a:pPr marL="0" marR="0" algn="just" rtl="1">
                        <a:lnSpc>
                          <a:spcPct val="115000"/>
                        </a:lnSpc>
                        <a:spcBef>
                          <a:spcPts val="0"/>
                        </a:spcBef>
                        <a:spcAft>
                          <a:spcPts val="0"/>
                        </a:spcAft>
                      </a:pPr>
                      <a:r>
                        <a:rPr lang="ar-MA" sz="2400" dirty="0" smtClean="0"/>
                        <a:t>الإشراف على إعداد الميزانية واتخاذ الإجراءات المختلفة اللازمة لاعتمادها ومتابعة تنفيذها.</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813358">
                <a:tc>
                  <a:txBody>
                    <a:bodyPr/>
                    <a:lstStyle/>
                    <a:p>
                      <a:pPr marL="285750" marR="0" lvl="0" indent="-285750" algn="r" defTabSz="4572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ar-MA" sz="2400" dirty="0" smtClean="0"/>
                        <a:t>ضمان نشر الوثائق اللازمة (المذكرة التوجيهية لإعداد مشروع قانون المالية لكل سنة</a:t>
                      </a:r>
                      <a:r>
                        <a:rPr lang="fr-CA" sz="2400" dirty="0" smtClean="0"/>
                        <a:t>،</a:t>
                      </a:r>
                      <a:r>
                        <a:rPr lang="ar-MA" sz="2400" dirty="0" smtClean="0"/>
                        <a:t> منشور السيد رئيس الحكومة رقم 12/2021 بتاريخ 26 يوليوز2021 المتعلق </a:t>
                      </a:r>
                      <a:r>
                        <a:rPr lang="ar-MA" sz="2400" u="sng" dirty="0" smtClean="0">
                          <a:effectLst>
                            <a:outerShdw blurRad="38100" dist="38100" dir="2700000" algn="tl">
                              <a:srgbClr val="000000">
                                <a:alpha val="43137"/>
                              </a:srgbClr>
                            </a:outerShdw>
                          </a:effectLst>
                        </a:rPr>
                        <a:t>بالمعايير المرجعية للميزانية المهيكلة حول البرامج والمرتكزة على نجاعة الأداء المنبثقة عن القانون التنظيمي لقانون المالي</a:t>
                      </a:r>
                      <a:r>
                        <a:rPr lang="ar-MA" sz="2400" dirty="0" smtClean="0"/>
                        <a:t>ة، منشور السيد وزير الاقتصاد والمالية وإصلاح الإدارة رقم 3724/</a:t>
                      </a:r>
                      <a:r>
                        <a:rPr lang="fr-CA" sz="2400" dirty="0" smtClean="0"/>
                        <a:t>D</a:t>
                      </a:r>
                      <a:r>
                        <a:rPr lang="ar-MA" sz="2400" dirty="0" smtClean="0"/>
                        <a:t> </a:t>
                      </a:r>
                      <a:r>
                        <a:rPr lang="fr-CA" sz="2400" dirty="0" smtClean="0"/>
                        <a:t> </a:t>
                      </a:r>
                      <a:r>
                        <a:rPr lang="ar-MA" sz="2400" dirty="0" smtClean="0"/>
                        <a:t>بتاريخ 11 ماي 2021 حول </a:t>
                      </a:r>
                      <a:r>
                        <a:rPr lang="ar-MA" sz="2400" u="sng" dirty="0" smtClean="0">
                          <a:effectLst>
                            <a:outerShdw blurRad="38100" dist="38100" dir="2700000" algn="tl">
                              <a:srgbClr val="000000">
                                <a:alpha val="43137"/>
                              </a:srgbClr>
                            </a:outerShdw>
                          </a:effectLst>
                        </a:rPr>
                        <a:t>إعداد تقارير نجاعة الأداء للسنة المالية </a:t>
                      </a:r>
                      <a:r>
                        <a:rPr lang="ar-MA" sz="2400" dirty="0" smtClean="0"/>
                        <a:t>2020،</a:t>
                      </a:r>
                      <a:r>
                        <a:rPr lang="ar-MA" sz="2400" baseline="0" dirty="0" smtClean="0"/>
                        <a:t> منشور رئيس الحكومة رقم 2021/09 المتعلق بدور ومهام مسؤول البرنامج، منشور رئيس الحكومة رقم 2021/4 بتاريخ 17 مارس 2021 </a:t>
                      </a:r>
                      <a:r>
                        <a:rPr lang="ar-MA" sz="2400" u="sng" baseline="0" dirty="0" smtClean="0">
                          <a:effectLst>
                            <a:outerShdw blurRad="38100" dist="38100" dir="2700000" algn="tl">
                              <a:srgbClr val="000000">
                                <a:alpha val="43137"/>
                              </a:srgbClr>
                            </a:outerShdw>
                          </a:effectLst>
                        </a:rPr>
                        <a:t>المتعلق بالبرمجة الميزانياتية لثلاث سنوات</a:t>
                      </a:r>
                      <a:r>
                        <a:rPr lang="ar-MA" sz="2400" baseline="0" dirty="0" smtClean="0"/>
                        <a:t> 2022-2024 ا</a:t>
                      </a:r>
                      <a:r>
                        <a:rPr lang="ar-MA" sz="2400" dirty="0" smtClean="0"/>
                        <a:t>لخ) لإعداد الميزانية قطاع الصيد</a:t>
                      </a:r>
                      <a:r>
                        <a:rPr lang="ar-MA" sz="2400" baseline="0" dirty="0" smtClean="0"/>
                        <a:t> البحري</a:t>
                      </a:r>
                      <a:r>
                        <a:rPr lang="fr-CA" sz="2400" dirty="0" smtClean="0"/>
                        <a:t>؛</a:t>
                      </a:r>
                      <a:endParaRPr lang="ar-MA" sz="2400" dirty="0" smtClean="0"/>
                    </a:p>
                    <a:p>
                      <a:pPr marL="285750" marR="0" indent="-285750" algn="r" rtl="1">
                        <a:lnSpc>
                          <a:spcPct val="115000"/>
                        </a:lnSpc>
                        <a:spcBef>
                          <a:spcPts val="0"/>
                        </a:spcBef>
                        <a:spcAft>
                          <a:spcPts val="0"/>
                        </a:spcAft>
                        <a:buFont typeface="Arial" panose="020B0604020202020204" pitchFamily="34" charset="0"/>
                        <a:buChar char="•"/>
                      </a:pP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pic>
        <p:nvPicPr>
          <p:cNvPr id="6"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1099168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a:t>القسم المالي والمحاسبي </a:t>
            </a:r>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2485753112"/>
              </p:ext>
            </p:extLst>
          </p:nvPr>
        </p:nvGraphicFramePr>
        <p:xfrm>
          <a:off x="368300" y="2287473"/>
          <a:ext cx="11607800" cy="4367328"/>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553970">
                <a:tc>
                  <a:txBody>
                    <a:bodyPr/>
                    <a:lstStyle/>
                    <a:p>
                      <a:pPr marL="0" marR="0" algn="just" rtl="1">
                        <a:lnSpc>
                          <a:spcPct val="115000"/>
                        </a:lnSpc>
                        <a:spcBef>
                          <a:spcPts val="0"/>
                        </a:spcBef>
                        <a:spcAft>
                          <a:spcPts val="0"/>
                        </a:spcAft>
                      </a:pPr>
                      <a:r>
                        <a:rPr lang="ar-MA" sz="2400" dirty="0" smtClean="0"/>
                        <a:t>الإشراف على إعداد الميزانية واتخاذ الإجراءات المختلفة اللازمة لاعتمادها ومتابعة تنفيذها.</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813358">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اعتماد أنماط تمويل المشاريع والبرامج،</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effectLst/>
                          <a:latin typeface="Calibri" panose="020F0502020204030204" pitchFamily="34" charset="0"/>
                          <a:ea typeface="Calibri" panose="020F0502020204030204" pitchFamily="34" charset="0"/>
                          <a:cs typeface="+mn-cs"/>
                        </a:rPr>
                        <a:t>الإشراف على التنفيذ المالي للمشاريع والبرامج المنبثقة عن استراتيجية القطاع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إعداد الميزانيات،</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تخطيط وتنفيذ ومراقبة عمليات الميزانية والمحاسبة (الالتزام والأمر بأداء النفقات ، وتحصيل الإيرادات والرسوم)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المشاركة في تطوير مصفوفة مؤشرات الأداء وتتبع الميزانية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effectLst/>
                          <a:latin typeface="Calibri" panose="020F0502020204030204" pitchFamily="34" charset="0"/>
                          <a:ea typeface="Calibri" panose="020F0502020204030204" pitchFamily="34" charset="0"/>
                          <a:cs typeface="Arial" panose="020B0604020202020204" pitchFamily="34" charset="0"/>
                        </a:rPr>
                        <a:t>المشاركة</a:t>
                      </a:r>
                      <a:r>
                        <a:rPr lang="ar-MA" sz="2400" baseline="0" dirty="0" smtClean="0">
                          <a:effectLst/>
                          <a:latin typeface="Calibri" panose="020F0502020204030204" pitchFamily="34" charset="0"/>
                          <a:ea typeface="Calibri" panose="020F0502020204030204" pitchFamily="34" charset="0"/>
                          <a:cs typeface="Arial" panose="020B0604020202020204" pitchFamily="34" charset="0"/>
                        </a:rPr>
                        <a:t> في اعداد مشروع الأداء،</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effectLst/>
                          <a:latin typeface="Calibri" panose="020F0502020204030204" pitchFamily="34" charset="0"/>
                          <a:ea typeface="Calibri" panose="020F0502020204030204" pitchFamily="34" charset="0"/>
                          <a:cs typeface="+mn-cs"/>
                        </a:rPr>
                        <a:t>المشاركة في التفاوض على مشروع المزانية مع وزارة المالية.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pic>
        <p:nvPicPr>
          <p:cNvPr id="6"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351646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a:t>القسم المالي والمحاسبي </a:t>
            </a:r>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3292209674"/>
              </p:ext>
            </p:extLst>
          </p:nvPr>
        </p:nvGraphicFramePr>
        <p:xfrm>
          <a:off x="368300" y="2287473"/>
          <a:ext cx="11607800" cy="4367328"/>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553970">
                <a:tc>
                  <a:txBody>
                    <a:bodyPr/>
                    <a:lstStyle/>
                    <a:p>
                      <a:pPr marL="0" marR="0" algn="just" rtl="1">
                        <a:lnSpc>
                          <a:spcPct val="115000"/>
                        </a:lnSpc>
                        <a:spcBef>
                          <a:spcPts val="0"/>
                        </a:spcBef>
                        <a:spcAft>
                          <a:spcPts val="0"/>
                        </a:spcAft>
                      </a:pPr>
                      <a:r>
                        <a:rPr lang="ar-MA" sz="2400" dirty="0" smtClean="0"/>
                        <a:t>الإشراف على إعداد الميزانية واتخاذ الإجراءات المختلفة اللازمة لاعتمادها ومتابعة تنفيذها.</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813358">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800" dirty="0" smtClean="0">
                          <a:effectLst/>
                          <a:latin typeface="Calibri" panose="020F0502020204030204" pitchFamily="34" charset="0"/>
                          <a:ea typeface="Calibri" panose="020F0502020204030204" pitchFamily="34" charset="0"/>
                          <a:cs typeface="+mn-cs"/>
                        </a:rPr>
                        <a:t>تقديم مشاريع للتمويل في إطار التعاون ؛</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الإشراف والمساهمة في إعداد تقرير نجاعة الاداء</a:t>
                      </a:r>
                      <a:r>
                        <a:rPr lang="ar-MA" sz="2800" baseline="0" dirty="0" smtClean="0"/>
                        <a:t> المتعلق ب</a:t>
                      </a:r>
                      <a:r>
                        <a:rPr lang="ar-MA" sz="2800" dirty="0" smtClean="0"/>
                        <a:t>تنفيذ الميزانية ؛</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ضمان إدارة وتحليل تطور الاعتمادات ؛</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ضمان تحسين وتحديث المساطر</a:t>
                      </a:r>
                      <a:r>
                        <a:rPr lang="ar-MA" sz="2800" baseline="0" dirty="0" smtClean="0"/>
                        <a:t> </a:t>
                      </a:r>
                      <a:r>
                        <a:rPr lang="ar-MA" sz="2800" dirty="0" smtClean="0"/>
                        <a:t>؛</a:t>
                      </a:r>
                    </a:p>
                    <a:p>
                      <a:pPr marL="285750" marR="0" indent="-285750" algn="r" rtl="1">
                        <a:lnSpc>
                          <a:spcPct val="115000"/>
                        </a:lnSpc>
                        <a:spcBef>
                          <a:spcPts val="0"/>
                        </a:spcBef>
                        <a:spcAft>
                          <a:spcPts val="0"/>
                        </a:spcAft>
                        <a:buFont typeface="Arial" panose="020B0604020202020204" pitchFamily="34" charset="0"/>
                        <a:buChar char="•"/>
                      </a:pPr>
                      <a:r>
                        <a:rPr lang="ar-MA" sz="2800" dirty="0" smtClean="0"/>
                        <a:t>ضمان التواصل والمعلومات المالية والمحاسباتية.</a:t>
                      </a:r>
                    </a:p>
                    <a:p>
                      <a:pPr marL="285750" marR="0" indent="-285750" algn="r" rtl="1">
                        <a:lnSpc>
                          <a:spcPct val="115000"/>
                        </a:lnSpc>
                        <a:spcBef>
                          <a:spcPts val="0"/>
                        </a:spcBef>
                        <a:spcAft>
                          <a:spcPts val="0"/>
                        </a:spcAft>
                        <a:buFont typeface="Arial" panose="020B0604020202020204" pitchFamily="34" charset="0"/>
                        <a:buChar char="•"/>
                      </a:pP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pic>
        <p:nvPicPr>
          <p:cNvPr id="6"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740367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noGrp="1"/>
          </p:cNvGraphicFramePr>
          <p:nvPr>
            <p:ph idx="1"/>
            <p:extLst>
              <p:ext uri="{D42A27DB-BD31-4B8C-83A1-F6EECF244321}">
                <p14:modId xmlns:p14="http://schemas.microsoft.com/office/powerpoint/2010/main" val="1557162640"/>
              </p:ext>
            </p:extLst>
          </p:nvPr>
        </p:nvGraphicFramePr>
        <p:xfrm>
          <a:off x="271849" y="2454876"/>
          <a:ext cx="11491783" cy="433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
        <p:nvSpPr>
          <p:cNvPr id="7"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المعدات </a:t>
            </a:r>
            <a:r>
              <a:rPr lang="ar-SA" dirty="0" smtClean="0"/>
              <a:t>والتجهيز</a:t>
            </a:r>
            <a:endParaRPr lang="fr-CA" dirty="0"/>
          </a:p>
        </p:txBody>
      </p:sp>
    </p:spTree>
    <p:extLst>
      <p:ext uri="{BB962C8B-B14F-4D97-AF65-F5344CB8AC3E}">
        <p14:creationId xmlns:p14="http://schemas.microsoft.com/office/powerpoint/2010/main" val="250479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7285576"/>
              </p:ext>
            </p:extLst>
          </p:nvPr>
        </p:nvGraphicFramePr>
        <p:xfrm>
          <a:off x="297962" y="2830084"/>
          <a:ext cx="11607800" cy="3029537"/>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378999">
                <a:tc>
                  <a:txBody>
                    <a:bodyPr/>
                    <a:lstStyle/>
                    <a:p>
                      <a:pPr marL="0" marR="0" algn="just" rtl="1">
                        <a:lnSpc>
                          <a:spcPct val="115000"/>
                        </a:lnSpc>
                        <a:spcBef>
                          <a:spcPts val="0"/>
                        </a:spcBef>
                        <a:spcAft>
                          <a:spcPts val="0"/>
                        </a:spcAft>
                      </a:pPr>
                      <a:r>
                        <a:rPr lang="ar-MA" sz="2400" dirty="0" smtClean="0"/>
                        <a:t>تنظيم شراء الأعمال والتوريدات والخدمات بما يلبي احتياجات الإدارة.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2608913">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المساهمة في الإشراف على تنفيذ المشاريع والخطط والبرامج المنبثقة عن استراتيجية القطاع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تحليل التطورات السياسية والاقتصادية والمالية وتأثيرها على سياسة الشراء،</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اعداد وتنفيذ برامج الشراء (إعداد وتفويت وتنفيذ الصفقات العمومية)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التحقق من شروط التنفيذ والخصائص التقنية واجال الإنجاز ؛</a:t>
                      </a: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المعدات </a:t>
            </a:r>
            <a:r>
              <a:rPr lang="ar-SA" dirty="0" smtClean="0"/>
              <a:t>والتجهيز</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4005621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87571130"/>
              </p:ext>
            </p:extLst>
          </p:nvPr>
        </p:nvGraphicFramePr>
        <p:xfrm>
          <a:off x="368300" y="2287473"/>
          <a:ext cx="11607800" cy="3691296"/>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468219">
                <a:tc>
                  <a:txBody>
                    <a:bodyPr/>
                    <a:lstStyle/>
                    <a:p>
                      <a:pPr marL="0" marR="0" algn="just" rtl="1">
                        <a:lnSpc>
                          <a:spcPct val="115000"/>
                        </a:lnSpc>
                        <a:spcBef>
                          <a:spcPts val="0"/>
                        </a:spcBef>
                        <a:spcAft>
                          <a:spcPts val="0"/>
                        </a:spcAft>
                      </a:pPr>
                      <a:r>
                        <a:rPr lang="ar-MA" sz="2400" dirty="0" smtClean="0"/>
                        <a:t>تنظيم شراء الأعمال والتوريدات والخدمات بما يلبي احتياجات الإدارة.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223077">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شروط تنفيذ برامج الشراء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المساهمة في تحليل احتياجات البناء والصيانة للإدارة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اقتراح برنامج استثماري متعدد السنوات يتعلق بشراء واقتناء السلع والخدمات اللازمة للتشغيل الأمثل للخدمات ؛</a:t>
                      </a:r>
                      <a:endParaRPr lang="fr-CA" sz="2400" dirty="0" smtClean="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ct val="115000"/>
                        </a:lnSpc>
                        <a:spcBef>
                          <a:spcPts val="0"/>
                        </a:spcBef>
                        <a:spcAft>
                          <a:spcPts val="0"/>
                        </a:spcAft>
                        <a:buFont typeface="Arial" panose="020B0604020202020204" pitchFamily="34" charset="0"/>
                        <a:buChar char="•"/>
                      </a:pPr>
                      <a:r>
                        <a:rPr lang="ar-MA" sz="2400" dirty="0" smtClean="0"/>
                        <a:t>تصميم سياسة المشتريات .</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المعدات </a:t>
            </a:r>
            <a:r>
              <a:rPr lang="ar-SA" dirty="0" smtClean="0"/>
              <a:t>والتجهيز</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58820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noGrp="1"/>
          </p:cNvGraphicFramePr>
          <p:nvPr>
            <p:ph idx="1"/>
            <p:extLst>
              <p:ext uri="{D42A27DB-BD31-4B8C-83A1-F6EECF244321}">
                <p14:modId xmlns:p14="http://schemas.microsoft.com/office/powerpoint/2010/main" val="3491031676"/>
              </p:ext>
            </p:extLst>
          </p:nvPr>
        </p:nvGraphicFramePr>
        <p:xfrm>
          <a:off x="271849" y="2454876"/>
          <a:ext cx="11491783" cy="433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
        <p:nvSpPr>
          <p:cNvPr id="7"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الشؤون القانونية </a:t>
            </a:r>
            <a:endParaRPr lang="fr-CA" dirty="0"/>
          </a:p>
        </p:txBody>
      </p:sp>
    </p:spTree>
    <p:extLst>
      <p:ext uri="{BB962C8B-B14F-4D97-AF65-F5344CB8AC3E}">
        <p14:creationId xmlns:p14="http://schemas.microsoft.com/office/powerpoint/2010/main" val="371198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9827883"/>
              </p:ext>
            </p:extLst>
          </p:nvPr>
        </p:nvGraphicFramePr>
        <p:xfrm>
          <a:off x="378349" y="2358649"/>
          <a:ext cx="11607800" cy="4318589"/>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2020112">
                <a:tc>
                  <a:txBody>
                    <a:bodyPr/>
                    <a:lstStyle/>
                    <a:p>
                      <a:pPr marL="0" marR="0" algn="just" rtl="1">
                        <a:lnSpc>
                          <a:spcPct val="115000"/>
                        </a:lnSpc>
                        <a:spcBef>
                          <a:spcPts val="0"/>
                        </a:spcBef>
                        <a:spcAft>
                          <a:spcPts val="0"/>
                        </a:spcAft>
                      </a:pPr>
                      <a:r>
                        <a:rPr lang="ar-MA" sz="2400" dirty="0" smtClean="0"/>
                        <a:t>تقديم المشورة القانونية لمختلف الوحدات الادارية</a:t>
                      </a:r>
                      <a:r>
                        <a:rPr lang="ar-MA" sz="2400" baseline="0" dirty="0" smtClean="0"/>
                        <a:t> لقطاع الصيد البحري ،</a:t>
                      </a:r>
                    </a:p>
                    <a:p>
                      <a:pPr marL="0" marR="0" algn="just" rtl="1">
                        <a:lnSpc>
                          <a:spcPct val="115000"/>
                        </a:lnSpc>
                        <a:spcBef>
                          <a:spcPts val="0"/>
                        </a:spcBef>
                        <a:spcAft>
                          <a:spcPts val="0"/>
                        </a:spcAft>
                      </a:pPr>
                      <a:r>
                        <a:rPr lang="ar-MA" sz="2400" dirty="0" smtClean="0">
                          <a:effectLst/>
                          <a:latin typeface="Calibri" panose="020F0502020204030204" pitchFamily="34" charset="0"/>
                          <a:ea typeface="Calibri" panose="020F0502020204030204" pitchFamily="34" charset="0"/>
                          <a:cs typeface="+mn-cs"/>
                        </a:rPr>
                        <a:t>المساهمة في تحيين النصوص التشريعية والتنظيمية في مجال الصيد البحري والعمل على ملاءمتها مع الاتفاقيات والمعاهدات الدولية كما صادق عليها المغرب وتم نشرها بالجريدة الرسمية للمملكة ؛</a:t>
                      </a:r>
                    </a:p>
                    <a:p>
                      <a:pPr marL="0" marR="0" algn="just" rtl="1">
                        <a:lnSpc>
                          <a:spcPct val="115000"/>
                        </a:lnSpc>
                        <a:spcBef>
                          <a:spcPts val="0"/>
                        </a:spcBef>
                        <a:spcAft>
                          <a:spcPts val="0"/>
                        </a:spcAft>
                      </a:pPr>
                      <a:r>
                        <a:rPr lang="ar-MA" sz="2400" dirty="0" smtClean="0"/>
                        <a:t>اقتراح مشروعات النصوص التشريعية والتنظيمية اللازمة لإدارة الصيد البحري بالتنسيق مع المصالح المعنية.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2215469">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اعداد القوانين والنصوص التنظيمية</a:t>
                      </a:r>
                      <a:r>
                        <a:rPr lang="ar-MA" sz="2400" baseline="0" dirty="0" smtClean="0"/>
                        <a:t> </a:t>
                      </a:r>
                      <a:r>
                        <a:rPr lang="ar-MA" sz="2400" dirty="0" smtClean="0"/>
                        <a:t>المتعلقة بمجالات تدخل قطاع الصيد البحري</a:t>
                      </a:r>
                      <a:r>
                        <a:rPr lang="fr-CA" sz="2400" dirty="0" smtClean="0"/>
                        <a:t> </a:t>
                      </a:r>
                      <a:r>
                        <a:rPr lang="ar-MA" sz="2400" dirty="0" smtClean="0"/>
                        <a:t>وتحسينها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تقديم المشورة بشأن القوانين والنصوص التنظيمية العامة في سياق النشاط الحكومي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توفير الخبرة والمساعدة اللازمتين في المسائل القانونية لمصالح قطاع الصيد البحري</a:t>
                      </a:r>
                      <a:r>
                        <a:rPr lang="fr-CA" sz="2400" dirty="0" smtClean="0"/>
                        <a:t>  ،</a:t>
                      </a:r>
                      <a:endParaRPr lang="ar-MA" sz="2400" dirty="0" smtClean="0"/>
                    </a:p>
                    <a:p>
                      <a:pPr marL="285750" marR="0" indent="-285750" algn="r" rtl="1">
                        <a:lnSpc>
                          <a:spcPct val="115000"/>
                        </a:lnSpc>
                        <a:spcBef>
                          <a:spcPts val="0"/>
                        </a:spcBef>
                        <a:spcAft>
                          <a:spcPts val="0"/>
                        </a:spcAft>
                        <a:buFont typeface="Arial" panose="020B0604020202020204" pitchFamily="34" charset="0"/>
                        <a:buChar char="•"/>
                      </a:pPr>
                      <a:r>
                        <a:rPr lang="ar-MA" sz="2400" dirty="0" smtClean="0"/>
                        <a:t>تطوير المهارات والمعارف القانونية بالقطاع .</a:t>
                      </a:r>
                    </a:p>
                  </a:txBody>
                  <a:tcPr marL="36827" marR="36827" marT="0" marB="0" anchor="ctr"/>
                </a:tc>
                <a:tc>
                  <a:txBody>
                    <a:bodyPr/>
                    <a:lstStyle/>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fr-FR" sz="2400" dirty="0">
                          <a:effectLst/>
                        </a:rPr>
                        <a:t> </a:t>
                      </a:r>
                      <a:endParaRPr lang="fr-CA" sz="2400" dirty="0">
                        <a:effectLst/>
                      </a:endParaRPr>
                    </a:p>
                    <a:p>
                      <a:pPr marL="0" marR="0" algn="r" rtl="1">
                        <a:lnSpc>
                          <a:spcPct val="115000"/>
                        </a:lnSpc>
                        <a:spcBef>
                          <a:spcPts val="0"/>
                        </a:spcBef>
                        <a:spcAft>
                          <a:spcPts val="0"/>
                        </a:spcAft>
                      </a:pP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الشؤون القانونية </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57261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43657920"/>
              </p:ext>
            </p:extLst>
          </p:nvPr>
        </p:nvGraphicFramePr>
        <p:xfrm>
          <a:off x="311360" y="3090505"/>
          <a:ext cx="11607800" cy="2215469"/>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2215469">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تولي قضايا الوزارة وحوادث الشغل للموظفين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دراسة ومتابعة المنازعات والدعاوى التي تخص الموظفين وأصول</a:t>
                      </a:r>
                      <a:r>
                        <a:rPr lang="ar-MA" sz="2400" baseline="0" dirty="0" smtClean="0"/>
                        <a:t> الادارة </a:t>
                      </a:r>
                      <a:r>
                        <a:rPr lang="ar-MA" sz="2400" dirty="0" smtClean="0"/>
                        <a:t>؛</a:t>
                      </a:r>
                      <a:endParaRPr lang="ar-MA" sz="2400" baseline="0" dirty="0" smtClean="0"/>
                    </a:p>
                    <a:p>
                      <a:pPr marL="285750" marR="0" indent="-285750" algn="r" rtl="1">
                        <a:lnSpc>
                          <a:spcPct val="115000"/>
                        </a:lnSpc>
                        <a:spcBef>
                          <a:spcPts val="0"/>
                        </a:spcBef>
                        <a:spcAft>
                          <a:spcPts val="0"/>
                        </a:spcAft>
                        <a:buFont typeface="Arial" panose="020B0604020202020204" pitchFamily="34" charset="0"/>
                        <a:buChar char="•"/>
                      </a:pPr>
                      <a:r>
                        <a:rPr lang="ar-MA" sz="2400" dirty="0" smtClean="0"/>
                        <a:t>إجراء الدراسات القانونية المتعلقة بمجال اختصاص قطاع الصيد البحري ؛</a:t>
                      </a:r>
                    </a:p>
                    <a:p>
                      <a:pPr marL="285750" marR="0" indent="-285750" algn="r" rtl="1">
                        <a:lnSpc>
                          <a:spcPct val="115000"/>
                        </a:lnSpc>
                        <a:spcBef>
                          <a:spcPts val="0"/>
                        </a:spcBef>
                        <a:spcAft>
                          <a:spcPts val="0"/>
                        </a:spcAft>
                        <a:buFont typeface="Arial" panose="020B0604020202020204" pitchFamily="34" charset="0"/>
                        <a:buChar char="•"/>
                      </a:pPr>
                      <a:endParaRPr lang="ar-MA" sz="2400" dirty="0" smtClean="0"/>
                    </a:p>
                  </a:txBody>
                  <a:tcPr marL="36827" marR="36827" marT="0" marB="0" anchor="ctr"/>
                </a:tc>
                <a:tc>
                  <a:txBody>
                    <a:bodyPr/>
                    <a:lstStyle/>
                    <a:p>
                      <a:pPr marL="0" marR="0" algn="r" rtl="1">
                        <a:lnSpc>
                          <a:spcPct val="115000"/>
                        </a:lnSpc>
                        <a:spcBef>
                          <a:spcPts val="0"/>
                        </a:spcBef>
                        <a:spcAft>
                          <a:spcPts val="0"/>
                        </a:spcAft>
                      </a:pPr>
                      <a:r>
                        <a:rPr lang="fr-FR" sz="2400" dirty="0">
                          <a:effectLst/>
                        </a:rPr>
                        <a:t> </a:t>
                      </a: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الشؤون القانونية </a:t>
            </a:r>
            <a:endParaRPr lang="fr-CA" dirty="0"/>
          </a:p>
        </p:txBody>
      </p:sp>
    </p:spTree>
    <p:extLst>
      <p:ext uri="{BB962C8B-B14F-4D97-AF65-F5344CB8AC3E}">
        <p14:creationId xmlns:p14="http://schemas.microsoft.com/office/powerpoint/2010/main" val="27960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822" y="7871065"/>
            <a:ext cx="10674971" cy="3600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fr-FR" dirty="0"/>
          </a:p>
        </p:txBody>
      </p:sp>
      <p:sp>
        <p:nvSpPr>
          <p:cNvPr id="45" name="Titre 1"/>
          <p:cNvSpPr>
            <a:spLocks noGrp="1"/>
          </p:cNvSpPr>
          <p:nvPr>
            <p:ph type="title"/>
          </p:nvPr>
        </p:nvSpPr>
        <p:spPr/>
        <p:txBody>
          <a:bodyPr/>
          <a:lstStyle/>
          <a:p>
            <a:pPr algn="r"/>
            <a:r>
              <a:rPr lang="ar-MA" sz="4400" b="1" dirty="0">
                <a:solidFill>
                  <a:schemeClr val="bg1"/>
                </a:solidFill>
                <a:latin typeface="Arial" pitchFamily="34" charset="0"/>
                <a:cs typeface="Arial" pitchFamily="34" charset="0"/>
              </a:rPr>
              <a:t>تصميم العرض</a:t>
            </a:r>
            <a:endParaRPr lang="ko-KR" altLang="en-US" sz="4400" dirty="0">
              <a:solidFill>
                <a:schemeClr val="bg1"/>
              </a:solidFill>
            </a:endParaRPr>
          </a:p>
        </p:txBody>
      </p:sp>
      <p:sp>
        <p:nvSpPr>
          <p:cNvPr id="7" name="Espace réservé du numéro de diapositive 3"/>
          <p:cNvSpPr>
            <a:spLocks noGrp="1"/>
          </p:cNvSpPr>
          <p:nvPr>
            <p:ph type="sldNum" sz="quarter" idx="12"/>
          </p:nvPr>
        </p:nvSpPr>
        <p:spPr>
          <a:xfrm>
            <a:off x="8338926" y="7864863"/>
            <a:ext cx="2490827" cy="365125"/>
          </a:xfrm>
        </p:spPr>
        <p:txBody>
          <a:bodyPr vert="horz" lIns="91387" tIns="45693" rIns="91387" bIns="45693" rtlCol="0" anchor="ctr"/>
          <a:lstStyle/>
          <a:p>
            <a:fld id="{CF4668DC-857F-487D-BFFA-8C0CA5037977}" type="slidenum">
              <a:rPr lang="fr-BE" sz="1100" b="1">
                <a:solidFill>
                  <a:schemeClr val="tx1"/>
                </a:solidFill>
              </a:rPr>
              <a:pPr/>
              <a:t>2</a:t>
            </a:fld>
            <a:endParaRPr lang="fr-BE" sz="1100" b="1" dirty="0">
              <a:solidFill>
                <a:schemeClr val="tx1"/>
              </a:solidFill>
            </a:endParaRPr>
          </a:p>
        </p:txBody>
      </p:sp>
      <p:sp>
        <p:nvSpPr>
          <p:cNvPr id="8" name="Espace réservé du pied de page 4"/>
          <p:cNvSpPr txBox="1">
            <a:spLocks/>
          </p:cNvSpPr>
          <p:nvPr/>
        </p:nvSpPr>
        <p:spPr>
          <a:xfrm>
            <a:off x="805760" y="7872795"/>
            <a:ext cx="9221448" cy="357191"/>
          </a:xfrm>
          <a:prstGeom prst="rect">
            <a:avLst/>
          </a:prstGeom>
        </p:spPr>
        <p:txBody>
          <a:bodyPr vert="horz" lIns="91387" tIns="45693" rIns="91387" bIns="45693" rtlCol="0" anchor="ctr"/>
          <a:lstStyle>
            <a:defPPr>
              <a:defRPr lang="fr-FR"/>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sz="1100" b="0" dirty="0">
              <a:latin typeface="Arial" pitchFamily="34" charset="0"/>
              <a:cs typeface="Arial" pitchFamily="34" charset="0"/>
            </a:endParaRPr>
          </a:p>
        </p:txBody>
      </p:sp>
      <p:grpSp>
        <p:nvGrpSpPr>
          <p:cNvPr id="2" name="Group 1"/>
          <p:cNvGrpSpPr/>
          <p:nvPr/>
        </p:nvGrpSpPr>
        <p:grpSpPr>
          <a:xfrm>
            <a:off x="8146311" y="2737697"/>
            <a:ext cx="3852231" cy="3209744"/>
            <a:chOff x="1230498" y="2999948"/>
            <a:chExt cx="3852231" cy="3209744"/>
          </a:xfrm>
        </p:grpSpPr>
        <p:sp>
          <p:nvSpPr>
            <p:cNvPr id="24" name="타원 100">
              <a:extLst>
                <a:ext uri="{FF2B5EF4-FFF2-40B4-BE49-F238E27FC236}">
                  <a16:creationId xmlns:a16="http://schemas.microsoft.com/office/drawing/2014/main" xmlns="" id="{EE10A3AD-E07B-45F8-B8CF-8CE9D99BAAE8}"/>
                </a:ext>
              </a:extLst>
            </p:cNvPr>
            <p:cNvSpPr/>
            <p:nvPr/>
          </p:nvSpPr>
          <p:spPr>
            <a:xfrm>
              <a:off x="1230498" y="2999948"/>
              <a:ext cx="3852231" cy="3209744"/>
            </a:xfrm>
            <a:prstGeom prst="ellipse">
              <a:avLst/>
            </a:prstGeom>
            <a:noFill/>
            <a:ln w="15875">
              <a:solidFill>
                <a:schemeClr val="accent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ko-KR" altLang="en-US"/>
            </a:p>
          </p:txBody>
        </p:sp>
        <p:sp>
          <p:nvSpPr>
            <p:cNvPr id="25" name="타원 34">
              <a:extLst>
                <a:ext uri="{FF2B5EF4-FFF2-40B4-BE49-F238E27FC236}">
                  <a16:creationId xmlns:a16="http://schemas.microsoft.com/office/drawing/2014/main" xmlns="" id="{72A17699-5EFC-46A6-960E-E71D55B29058}"/>
                </a:ext>
              </a:extLst>
            </p:cNvPr>
            <p:cNvSpPr/>
            <p:nvPr/>
          </p:nvSpPr>
          <p:spPr>
            <a:xfrm>
              <a:off x="1407611" y="3147824"/>
              <a:ext cx="3502749" cy="2910784"/>
            </a:xfrm>
            <a:prstGeom prst="ellipse">
              <a:avLst/>
            </a:prstGeom>
            <a:solidFill>
              <a:schemeClr val="bg1">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r>
                <a:rPr lang="ar-MA" sz="2800" b="1" dirty="0" smtClean="0">
                  <a:solidFill>
                    <a:srgbClr val="0070C0"/>
                  </a:solidFill>
                  <a:latin typeface="Arial" pitchFamily="34" charset="0"/>
                  <a:cs typeface="Arial" pitchFamily="34" charset="0"/>
                </a:rPr>
                <a:t>تصميم العرض</a:t>
              </a:r>
              <a:endParaRPr lang="ko-KR" altLang="en-US" sz="2800" dirty="0"/>
            </a:p>
          </p:txBody>
        </p:sp>
      </p:grpSp>
      <p:sp>
        <p:nvSpPr>
          <p:cNvPr id="14" name="모서리가 둥근 직사각형 40">
            <a:extLst>
              <a:ext uri="{FF2B5EF4-FFF2-40B4-BE49-F238E27FC236}">
                <a16:creationId xmlns:a16="http://schemas.microsoft.com/office/drawing/2014/main" xmlns="" id="{494ECFC1-078B-4CA5-80AA-FBF7446CA33D}"/>
              </a:ext>
            </a:extLst>
          </p:cNvPr>
          <p:cNvSpPr/>
          <p:nvPr/>
        </p:nvSpPr>
        <p:spPr>
          <a:xfrm>
            <a:off x="2186394" y="3541829"/>
            <a:ext cx="6298562" cy="660329"/>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ko-KR" altLang="en-US"/>
          </a:p>
        </p:txBody>
      </p:sp>
      <p:sp>
        <p:nvSpPr>
          <p:cNvPr id="16" name="TextBox 44">
            <a:extLst>
              <a:ext uri="{FF2B5EF4-FFF2-40B4-BE49-F238E27FC236}">
                <a16:creationId xmlns:a16="http://schemas.microsoft.com/office/drawing/2014/main" xmlns="" id="{50CA88BB-4CED-48FF-855E-567BFF9EDAEB}"/>
              </a:ext>
            </a:extLst>
          </p:cNvPr>
          <p:cNvSpPr txBox="1"/>
          <p:nvPr/>
        </p:nvSpPr>
        <p:spPr>
          <a:xfrm>
            <a:off x="3064024" y="3572037"/>
            <a:ext cx="5582550" cy="369277"/>
          </a:xfrm>
          <a:prstGeom prst="rect">
            <a:avLst/>
          </a:prstGeom>
          <a:noFill/>
        </p:spPr>
        <p:txBody>
          <a:bodyPr wrap="square" lIns="91387" tIns="45693" rIns="91387" bIns="45693" rtlCol="0">
            <a:spAutoFit/>
          </a:bodyPr>
          <a:lstStyle/>
          <a:p>
            <a:pPr lvl="0" fontAlgn="base">
              <a:spcBef>
                <a:spcPct val="0"/>
              </a:spcBef>
              <a:spcAft>
                <a:spcPct val="0"/>
              </a:spcAft>
            </a:pPr>
            <a:endParaRPr lang="fr-FR" b="1" dirty="0">
              <a:solidFill>
                <a:schemeClr val="tx2"/>
              </a:solidFill>
              <a:ea typeface="Times New Roman"/>
            </a:endParaRPr>
          </a:p>
        </p:txBody>
      </p:sp>
      <p:grpSp>
        <p:nvGrpSpPr>
          <p:cNvPr id="4" name="Group 3"/>
          <p:cNvGrpSpPr/>
          <p:nvPr/>
        </p:nvGrpSpPr>
        <p:grpSpPr>
          <a:xfrm>
            <a:off x="7920908" y="3542353"/>
            <a:ext cx="658729" cy="641803"/>
            <a:chOff x="4750866" y="3246229"/>
            <a:chExt cx="658729" cy="641803"/>
          </a:xfrm>
        </p:grpSpPr>
        <p:grpSp>
          <p:nvGrpSpPr>
            <p:cNvPr id="26" name="그룹 86">
              <a:extLst>
                <a:ext uri="{FF2B5EF4-FFF2-40B4-BE49-F238E27FC236}">
                  <a16:creationId xmlns:a16="http://schemas.microsoft.com/office/drawing/2014/main" xmlns="" id="{A4E377A0-4928-454B-A2F3-760F47E40AE1}"/>
                </a:ext>
              </a:extLst>
            </p:cNvPr>
            <p:cNvGrpSpPr/>
            <p:nvPr/>
          </p:nvGrpSpPr>
          <p:grpSpPr>
            <a:xfrm>
              <a:off x="4750866" y="3246229"/>
              <a:ext cx="658729" cy="641803"/>
              <a:chOff x="1633963" y="4233299"/>
              <a:chExt cx="1285885" cy="1285884"/>
            </a:xfrm>
          </p:grpSpPr>
          <p:sp>
            <p:nvSpPr>
              <p:cNvPr id="27" name="타원 84">
                <a:extLst>
                  <a:ext uri="{FF2B5EF4-FFF2-40B4-BE49-F238E27FC236}">
                    <a16:creationId xmlns:a16="http://schemas.microsoft.com/office/drawing/2014/main" xmlns="" id="{57F66CF6-D4A0-494A-884F-4B8006930B0B}"/>
                  </a:ext>
                </a:extLst>
              </p:cNvPr>
              <p:cNvSpPr/>
              <p:nvPr/>
            </p:nvSpPr>
            <p:spPr>
              <a:xfrm>
                <a:off x="1648228" y="4238630"/>
                <a:ext cx="1214447" cy="1214445"/>
              </a:xfrm>
              <a:prstGeom prst="ellipse">
                <a:avLst/>
              </a:prstGeom>
              <a:gradFill>
                <a:gsLst>
                  <a:gs pos="0">
                    <a:srgbClr val="0F6FC6"/>
                  </a:gs>
                  <a:gs pos="61000">
                    <a:srgbClr val="17406D"/>
                  </a:gs>
                  <a:gs pos="100000">
                    <a:srgbClr val="0F6FC6"/>
                  </a:gs>
                </a:gsLst>
                <a:lin ang="5400000" scaled="0"/>
              </a:gradFill>
              <a:ln w="19050" cap="rnd" cmpd="sng" algn="ctr">
                <a:noFill/>
                <a:prstDash val="solid"/>
              </a:ln>
              <a:effectLst/>
            </p:spPr>
            <p:txBody>
              <a:bodyPr rtlCol="0" anchor="ctr"/>
              <a:lstStyle/>
              <a:p>
                <a:pPr algn="ctr">
                  <a:defRPr/>
                </a:pPr>
                <a:endParaRPr lang="ko-KR" altLang="en-US" kern="0">
                  <a:solidFill>
                    <a:sysClr val="window" lastClr="FFFFFF"/>
                  </a:solidFill>
                  <a:latin typeface="Trebuchet MS"/>
                </a:endParaRPr>
              </a:p>
            </p:txBody>
          </p:sp>
          <p:sp>
            <p:nvSpPr>
              <p:cNvPr id="28" name="도넛 85">
                <a:extLst>
                  <a:ext uri="{FF2B5EF4-FFF2-40B4-BE49-F238E27FC236}">
                    <a16:creationId xmlns:a16="http://schemas.microsoft.com/office/drawing/2014/main" xmlns="" id="{C64F301A-21E8-45D7-9F6E-552903B88011}"/>
                  </a:ext>
                </a:extLst>
              </p:cNvPr>
              <p:cNvSpPr/>
              <p:nvPr/>
            </p:nvSpPr>
            <p:spPr>
              <a:xfrm>
                <a:off x="1633963" y="4233299"/>
                <a:ext cx="1285885"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rnd"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algn="ctr">
                  <a:defRPr/>
                </a:pPr>
                <a:endParaRPr lang="ko-KR" altLang="en-US" kern="0">
                  <a:solidFill>
                    <a:sysClr val="window" lastClr="FFFFFF"/>
                  </a:solidFill>
                  <a:latin typeface="Trebuchet MS"/>
                </a:endParaRPr>
              </a:p>
            </p:txBody>
          </p:sp>
        </p:grpSp>
        <p:sp>
          <p:nvSpPr>
            <p:cNvPr id="29" name="TextBox 75">
              <a:extLst>
                <a:ext uri="{FF2B5EF4-FFF2-40B4-BE49-F238E27FC236}">
                  <a16:creationId xmlns:a16="http://schemas.microsoft.com/office/drawing/2014/main" xmlns="" id="{86D1545D-06C2-47C6-92C6-0191B31F2BC1}"/>
                </a:ext>
              </a:extLst>
            </p:cNvPr>
            <p:cNvSpPr txBox="1"/>
            <p:nvPr/>
          </p:nvSpPr>
          <p:spPr>
            <a:xfrm>
              <a:off x="4915145" y="3332950"/>
              <a:ext cx="315808" cy="479790"/>
            </a:xfrm>
            <a:prstGeom prst="rect">
              <a:avLst/>
            </a:prstGeom>
            <a:noFill/>
          </p:spPr>
          <p:txBody>
            <a:bodyPr wrap="square" lIns="91387" tIns="45693" rIns="91387" bIns="45693" rtlCol="0">
              <a:spAutoFit/>
            </a:bodyPr>
            <a:lstStyle/>
            <a:p>
              <a:pPr>
                <a:defRPr/>
              </a:pPr>
              <a:r>
                <a:rPr lang="en-US" altLang="ko-KR" sz="2400" kern="0" dirty="0">
                  <a:solidFill>
                    <a:sysClr val="window" lastClr="FFFFFF"/>
                  </a:solidFill>
                  <a:latin typeface="Arial" pitchFamily="34" charset="0"/>
                  <a:cs typeface="Arial" pitchFamily="34" charset="0"/>
                </a:rPr>
                <a:t>2</a:t>
              </a:r>
              <a:endParaRPr lang="ko-KR" altLang="en-US" sz="2400" kern="0" dirty="0">
                <a:solidFill>
                  <a:sysClr val="window" lastClr="FFFFFF"/>
                </a:solidFill>
                <a:latin typeface="Arial" pitchFamily="34" charset="0"/>
                <a:cs typeface="Arial" pitchFamily="34" charset="0"/>
              </a:endParaRPr>
            </a:p>
          </p:txBody>
        </p:sp>
      </p:grpSp>
      <p:sp>
        <p:nvSpPr>
          <p:cNvPr id="10" name="모서리가 둥근 직사각형 36">
            <a:extLst>
              <a:ext uri="{FF2B5EF4-FFF2-40B4-BE49-F238E27FC236}">
                <a16:creationId xmlns:a16="http://schemas.microsoft.com/office/drawing/2014/main" xmlns="" id="{370683EB-B4A5-4BDA-A694-CF591A8F5FED}"/>
              </a:ext>
            </a:extLst>
          </p:cNvPr>
          <p:cNvSpPr/>
          <p:nvPr/>
        </p:nvSpPr>
        <p:spPr>
          <a:xfrm>
            <a:off x="2414325" y="5319223"/>
            <a:ext cx="6298562" cy="552773"/>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ko-KR" altLang="en-US"/>
          </a:p>
        </p:txBody>
      </p:sp>
      <p:sp>
        <p:nvSpPr>
          <p:cNvPr id="23" name="TextBox 43">
            <a:extLst>
              <a:ext uri="{FF2B5EF4-FFF2-40B4-BE49-F238E27FC236}">
                <a16:creationId xmlns:a16="http://schemas.microsoft.com/office/drawing/2014/main" xmlns="" id="{528FE70A-197A-4132-966C-A97057DFF8A1}"/>
              </a:ext>
            </a:extLst>
          </p:cNvPr>
          <p:cNvSpPr txBox="1"/>
          <p:nvPr/>
        </p:nvSpPr>
        <p:spPr>
          <a:xfrm>
            <a:off x="3595243" y="5400182"/>
            <a:ext cx="5329360" cy="369277"/>
          </a:xfrm>
          <a:prstGeom prst="rect">
            <a:avLst/>
          </a:prstGeom>
          <a:noFill/>
        </p:spPr>
        <p:txBody>
          <a:bodyPr wrap="square" lIns="91387" tIns="45693" rIns="91387" bIns="45693" rtlCol="0">
            <a:spAutoFit/>
          </a:bodyPr>
          <a:lstStyle/>
          <a:p>
            <a:pPr fontAlgn="base">
              <a:spcBef>
                <a:spcPct val="0"/>
              </a:spcBef>
              <a:spcAft>
                <a:spcPct val="0"/>
              </a:spcAft>
            </a:pPr>
            <a:endParaRPr lang="fr-FR" b="1" dirty="0">
              <a:solidFill>
                <a:schemeClr val="tx2"/>
              </a:solidFill>
              <a:ea typeface="Times New Roman"/>
            </a:endParaRPr>
          </a:p>
        </p:txBody>
      </p:sp>
      <p:grpSp>
        <p:nvGrpSpPr>
          <p:cNvPr id="9" name="Group 8"/>
          <p:cNvGrpSpPr/>
          <p:nvPr/>
        </p:nvGrpSpPr>
        <p:grpSpPr>
          <a:xfrm>
            <a:off x="7994059" y="5261110"/>
            <a:ext cx="658730" cy="641803"/>
            <a:chOff x="5201167" y="4642529"/>
            <a:chExt cx="658730" cy="641803"/>
          </a:xfrm>
        </p:grpSpPr>
        <p:grpSp>
          <p:nvGrpSpPr>
            <p:cNvPr id="62" name="그룹 91">
              <a:extLst>
                <a:ext uri="{FF2B5EF4-FFF2-40B4-BE49-F238E27FC236}">
                  <a16:creationId xmlns:a16="http://schemas.microsoft.com/office/drawing/2014/main" xmlns="" id="{CB1E7F7B-5239-42BB-BAFB-AC42826D0915}"/>
                </a:ext>
              </a:extLst>
            </p:cNvPr>
            <p:cNvGrpSpPr/>
            <p:nvPr/>
          </p:nvGrpSpPr>
          <p:grpSpPr>
            <a:xfrm>
              <a:off x="5201167" y="4642529"/>
              <a:ext cx="658730" cy="641803"/>
              <a:chOff x="2104977" y="4186242"/>
              <a:chExt cx="1285884" cy="1285884"/>
            </a:xfrm>
          </p:grpSpPr>
          <p:sp>
            <p:nvSpPr>
              <p:cNvPr id="63" name="타원 92">
                <a:extLst>
                  <a:ext uri="{FF2B5EF4-FFF2-40B4-BE49-F238E27FC236}">
                    <a16:creationId xmlns:a16="http://schemas.microsoft.com/office/drawing/2014/main" xmlns="" id="{5BA1FFDA-7A6E-4D37-A18E-F92C8B6A7598}"/>
                  </a:ext>
                </a:extLst>
              </p:cNvPr>
              <p:cNvSpPr/>
              <p:nvPr/>
            </p:nvSpPr>
            <p:spPr>
              <a:xfrm>
                <a:off x="2119265" y="4238630"/>
                <a:ext cx="1214446" cy="1214446"/>
              </a:xfrm>
              <a:prstGeom prst="ellipse">
                <a:avLst/>
              </a:prstGeom>
              <a:gradFill>
                <a:gsLst>
                  <a:gs pos="0">
                    <a:srgbClr val="10CF9B"/>
                  </a:gs>
                  <a:gs pos="61000">
                    <a:srgbClr val="10CF9B">
                      <a:lumMod val="75000"/>
                    </a:srgbClr>
                  </a:gs>
                  <a:gs pos="100000">
                    <a:srgbClr val="10CF9B"/>
                  </a:gs>
                </a:gsLst>
                <a:lin ang="5400000" scaled="0"/>
              </a:gradFill>
              <a:ln w="19050" cap="rnd" cmpd="sng" algn="ctr">
                <a:noFill/>
                <a:prstDash val="solid"/>
              </a:ln>
              <a:effectLst/>
            </p:spPr>
            <p:txBody>
              <a:bodyPr rtlCol="0" anchor="ctr"/>
              <a:lstStyle/>
              <a:p>
                <a:pPr algn="ctr">
                  <a:defRPr/>
                </a:pPr>
                <a:endParaRPr lang="ko-KR" altLang="en-US" kern="0">
                  <a:solidFill>
                    <a:sysClr val="window" lastClr="FFFFFF"/>
                  </a:solidFill>
                  <a:latin typeface="Trebuchet MS"/>
                </a:endParaRPr>
              </a:p>
            </p:txBody>
          </p:sp>
          <p:sp>
            <p:nvSpPr>
              <p:cNvPr id="64" name="도넛 93">
                <a:extLst>
                  <a:ext uri="{FF2B5EF4-FFF2-40B4-BE49-F238E27FC236}">
                    <a16:creationId xmlns:a16="http://schemas.microsoft.com/office/drawing/2014/main" xmlns="" id="{B917535F-0F07-4B38-AB5E-93F424A5FD47}"/>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rnd"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algn="ctr">
                  <a:defRPr/>
                </a:pPr>
                <a:endParaRPr lang="ko-KR" altLang="en-US" kern="0">
                  <a:solidFill>
                    <a:sysClr val="window" lastClr="FFFFFF"/>
                  </a:solidFill>
                  <a:latin typeface="Trebuchet MS"/>
                </a:endParaRPr>
              </a:p>
            </p:txBody>
          </p:sp>
        </p:grpSp>
        <p:sp>
          <p:nvSpPr>
            <p:cNvPr id="65" name="TextBox 79">
              <a:extLst>
                <a:ext uri="{FF2B5EF4-FFF2-40B4-BE49-F238E27FC236}">
                  <a16:creationId xmlns:a16="http://schemas.microsoft.com/office/drawing/2014/main" xmlns="" id="{DF486CE3-1D50-4E00-8688-736BE2DCFFFF}"/>
                </a:ext>
              </a:extLst>
            </p:cNvPr>
            <p:cNvSpPr txBox="1"/>
            <p:nvPr/>
          </p:nvSpPr>
          <p:spPr>
            <a:xfrm>
              <a:off x="5361139" y="4702804"/>
              <a:ext cx="315808" cy="479790"/>
            </a:xfrm>
            <a:prstGeom prst="rect">
              <a:avLst/>
            </a:prstGeom>
            <a:noFill/>
          </p:spPr>
          <p:txBody>
            <a:bodyPr wrap="square" lIns="91387" tIns="45693" rIns="91387" bIns="45693" rtlCol="0">
              <a:spAutoFit/>
            </a:bodyPr>
            <a:lstStyle/>
            <a:p>
              <a:pPr>
                <a:defRPr/>
              </a:pPr>
              <a:r>
                <a:rPr lang="fr-FR" altLang="ko-KR" sz="2400" kern="0" dirty="0">
                  <a:solidFill>
                    <a:sysClr val="window" lastClr="FFFFFF"/>
                  </a:solidFill>
                  <a:latin typeface="Arial" pitchFamily="34" charset="0"/>
                  <a:cs typeface="Arial" pitchFamily="34" charset="0"/>
                </a:rPr>
                <a:t>4</a:t>
              </a:r>
              <a:endParaRPr lang="ko-KR" altLang="en-US" sz="2400" kern="0" dirty="0">
                <a:solidFill>
                  <a:sysClr val="window" lastClr="FFFFFF"/>
                </a:solidFill>
                <a:latin typeface="Arial" pitchFamily="34" charset="0"/>
                <a:cs typeface="Arial" pitchFamily="34" charset="0"/>
              </a:endParaRPr>
            </a:p>
          </p:txBody>
        </p:sp>
      </p:grpSp>
      <p:sp>
        <p:nvSpPr>
          <p:cNvPr id="22" name="모서리가 둥근 직사각형 40">
            <a:extLst>
              <a:ext uri="{FF2B5EF4-FFF2-40B4-BE49-F238E27FC236}">
                <a16:creationId xmlns:a16="http://schemas.microsoft.com/office/drawing/2014/main" xmlns="" id="{A3D5DF8A-8B89-40C1-ADB0-E30620E7CC12}"/>
              </a:ext>
            </a:extLst>
          </p:cNvPr>
          <p:cNvSpPr/>
          <p:nvPr/>
        </p:nvSpPr>
        <p:spPr>
          <a:xfrm>
            <a:off x="2318140" y="2766765"/>
            <a:ext cx="6463651" cy="552773"/>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ko-KR" altLang="en-US"/>
          </a:p>
        </p:txBody>
      </p:sp>
      <p:grpSp>
        <p:nvGrpSpPr>
          <p:cNvPr id="3" name="Group 2"/>
          <p:cNvGrpSpPr/>
          <p:nvPr/>
        </p:nvGrpSpPr>
        <p:grpSpPr>
          <a:xfrm>
            <a:off x="8209246" y="2702972"/>
            <a:ext cx="658730" cy="641803"/>
            <a:chOff x="4609387" y="2574672"/>
            <a:chExt cx="658730" cy="641803"/>
          </a:xfrm>
        </p:grpSpPr>
        <p:grpSp>
          <p:nvGrpSpPr>
            <p:cNvPr id="50" name="그룹 86">
              <a:extLst>
                <a:ext uri="{FF2B5EF4-FFF2-40B4-BE49-F238E27FC236}">
                  <a16:creationId xmlns:a16="http://schemas.microsoft.com/office/drawing/2014/main" xmlns="" id="{D0DD937A-5112-414D-A1A5-C6768FCF4E39}"/>
                </a:ext>
              </a:extLst>
            </p:cNvPr>
            <p:cNvGrpSpPr/>
            <p:nvPr/>
          </p:nvGrpSpPr>
          <p:grpSpPr>
            <a:xfrm>
              <a:off x="4609387" y="2574672"/>
              <a:ext cx="658730" cy="641803"/>
              <a:chOff x="2104978" y="4186242"/>
              <a:chExt cx="1285884" cy="1285884"/>
            </a:xfrm>
          </p:grpSpPr>
          <p:sp>
            <p:nvSpPr>
              <p:cNvPr id="51" name="타원 84">
                <a:extLst>
                  <a:ext uri="{FF2B5EF4-FFF2-40B4-BE49-F238E27FC236}">
                    <a16:creationId xmlns:a16="http://schemas.microsoft.com/office/drawing/2014/main" xmlns="" id="{780A8725-ABCC-4E93-9E61-1E405FB94CA6}"/>
                  </a:ext>
                </a:extLst>
              </p:cNvPr>
              <p:cNvSpPr/>
              <p:nvPr/>
            </p:nvSpPr>
            <p:spPr>
              <a:xfrm>
                <a:off x="2119265" y="4238630"/>
                <a:ext cx="1214446" cy="1214446"/>
              </a:xfrm>
              <a:prstGeom prst="ellipse">
                <a:avLst/>
              </a:prstGeom>
              <a:gradFill>
                <a:gsLst>
                  <a:gs pos="0">
                    <a:srgbClr val="0F6FC6"/>
                  </a:gs>
                  <a:gs pos="61000">
                    <a:srgbClr val="17406D"/>
                  </a:gs>
                  <a:gs pos="100000">
                    <a:srgbClr val="0F6FC6"/>
                  </a:gs>
                </a:gsLst>
                <a:lin ang="5400000" scaled="0"/>
              </a:gradFill>
              <a:ln w="19050" cap="rnd" cmpd="sng" algn="ctr">
                <a:noFill/>
                <a:prstDash val="solid"/>
              </a:ln>
              <a:effectLst/>
            </p:spPr>
            <p:txBody>
              <a:bodyPr rtlCol="0" anchor="ctr"/>
              <a:lstStyle/>
              <a:p>
                <a:pPr algn="ctr">
                  <a:defRPr/>
                </a:pPr>
                <a:endParaRPr lang="ko-KR" altLang="en-US" kern="0">
                  <a:solidFill>
                    <a:sysClr val="window" lastClr="FFFFFF"/>
                  </a:solidFill>
                  <a:latin typeface="Trebuchet MS"/>
                </a:endParaRPr>
              </a:p>
            </p:txBody>
          </p:sp>
          <p:sp>
            <p:nvSpPr>
              <p:cNvPr id="52" name="도넛 85">
                <a:extLst>
                  <a:ext uri="{FF2B5EF4-FFF2-40B4-BE49-F238E27FC236}">
                    <a16:creationId xmlns:a16="http://schemas.microsoft.com/office/drawing/2014/main" xmlns="" id="{0B3B32B6-F22D-4728-9205-BDE2019BC741}"/>
                  </a:ext>
                </a:extLst>
              </p:cNvPr>
              <p:cNvSpPr/>
              <p:nvPr/>
            </p:nvSpPr>
            <p:spPr>
              <a:xfrm>
                <a:off x="2104978"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rnd"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algn="ctr">
                  <a:defRPr/>
                </a:pPr>
                <a:endParaRPr lang="ko-KR" altLang="en-US" kern="0">
                  <a:solidFill>
                    <a:sysClr val="window" lastClr="FFFFFF"/>
                  </a:solidFill>
                  <a:latin typeface="Trebuchet MS"/>
                </a:endParaRPr>
              </a:p>
            </p:txBody>
          </p:sp>
        </p:grpSp>
        <p:sp>
          <p:nvSpPr>
            <p:cNvPr id="53" name="TextBox 75">
              <a:extLst>
                <a:ext uri="{FF2B5EF4-FFF2-40B4-BE49-F238E27FC236}">
                  <a16:creationId xmlns:a16="http://schemas.microsoft.com/office/drawing/2014/main" xmlns="" id="{58E688BA-4996-4B07-8645-7F92E8BC92DE}"/>
                </a:ext>
              </a:extLst>
            </p:cNvPr>
            <p:cNvSpPr txBox="1"/>
            <p:nvPr/>
          </p:nvSpPr>
          <p:spPr>
            <a:xfrm>
              <a:off x="4765087" y="2635695"/>
              <a:ext cx="315808" cy="479790"/>
            </a:xfrm>
            <a:prstGeom prst="rect">
              <a:avLst/>
            </a:prstGeom>
            <a:noFill/>
          </p:spPr>
          <p:txBody>
            <a:bodyPr wrap="square" lIns="91387" tIns="45693" rIns="91387" bIns="45693" rtlCol="0">
              <a:spAutoFit/>
            </a:bodyPr>
            <a:lstStyle/>
            <a:p>
              <a:pPr>
                <a:defRPr/>
              </a:pPr>
              <a:r>
                <a:rPr lang="en-US" altLang="ko-KR" sz="2400" kern="0" dirty="0">
                  <a:solidFill>
                    <a:sysClr val="window" lastClr="FFFFFF"/>
                  </a:solidFill>
                  <a:latin typeface="Arial" pitchFamily="34" charset="0"/>
                  <a:cs typeface="Arial" pitchFamily="34" charset="0"/>
                </a:rPr>
                <a:t>1</a:t>
              </a:r>
              <a:endParaRPr lang="ko-KR" altLang="en-US" sz="2400" kern="0" dirty="0">
                <a:solidFill>
                  <a:sysClr val="window" lastClr="FFFFFF"/>
                </a:solidFill>
                <a:latin typeface="Arial" pitchFamily="34" charset="0"/>
                <a:cs typeface="Arial" pitchFamily="34" charset="0"/>
              </a:endParaRPr>
            </a:p>
          </p:txBody>
        </p:sp>
      </p:grpSp>
      <p:sp>
        <p:nvSpPr>
          <p:cNvPr id="48" name="TextBox 44">
            <a:extLst>
              <a:ext uri="{FF2B5EF4-FFF2-40B4-BE49-F238E27FC236}">
                <a16:creationId xmlns:a16="http://schemas.microsoft.com/office/drawing/2014/main" xmlns="" id="{50CA88BB-4CED-48FF-855E-567BFF9EDAEB}"/>
              </a:ext>
            </a:extLst>
          </p:cNvPr>
          <p:cNvSpPr txBox="1"/>
          <p:nvPr/>
        </p:nvSpPr>
        <p:spPr>
          <a:xfrm>
            <a:off x="3356487" y="2846771"/>
            <a:ext cx="4833931" cy="369277"/>
          </a:xfrm>
          <a:prstGeom prst="rect">
            <a:avLst/>
          </a:prstGeom>
          <a:noFill/>
        </p:spPr>
        <p:txBody>
          <a:bodyPr wrap="square" lIns="91387" tIns="45693" rIns="91387" bIns="45693" rtlCol="0">
            <a:spAutoFit/>
          </a:bodyPr>
          <a:lstStyle/>
          <a:p>
            <a:pPr lvl="0" algn="r" fontAlgn="base">
              <a:spcBef>
                <a:spcPct val="0"/>
              </a:spcBef>
              <a:spcAft>
                <a:spcPct val="0"/>
              </a:spcAft>
            </a:pPr>
            <a:r>
              <a:rPr lang="ar-MA" b="1" dirty="0">
                <a:solidFill>
                  <a:schemeClr val="tx2"/>
                </a:solidFill>
                <a:ea typeface="Times New Roman"/>
              </a:rPr>
              <a:t>اختصاصات وتنظيم مديرية الشؤون العامة والقانونية</a:t>
            </a:r>
            <a:endParaRPr lang="fr-FR" b="1" dirty="0">
              <a:solidFill>
                <a:schemeClr val="tx2"/>
              </a:solidFill>
              <a:ea typeface="Times New Roman"/>
            </a:endParaRPr>
          </a:p>
        </p:txBody>
      </p:sp>
      <p:sp>
        <p:nvSpPr>
          <p:cNvPr id="49" name="모서리가 둥근 직사각형 37">
            <a:extLst>
              <a:ext uri="{FF2B5EF4-FFF2-40B4-BE49-F238E27FC236}">
                <a16:creationId xmlns:a16="http://schemas.microsoft.com/office/drawing/2014/main" xmlns="" id="{315B6FB0-793F-42D2-997E-D5DC17152546}"/>
              </a:ext>
            </a:extLst>
          </p:cNvPr>
          <p:cNvSpPr/>
          <p:nvPr/>
        </p:nvSpPr>
        <p:spPr>
          <a:xfrm>
            <a:off x="2117042" y="4484443"/>
            <a:ext cx="6298562" cy="552773"/>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lvl="0" fontAlgn="base">
              <a:spcBef>
                <a:spcPct val="0"/>
              </a:spcBef>
              <a:spcAft>
                <a:spcPct val="0"/>
              </a:spcAft>
            </a:pPr>
            <a:endParaRPr lang="fr-FR" b="1" dirty="0">
              <a:solidFill>
                <a:srgbClr val="1F497D"/>
              </a:solidFill>
              <a:ea typeface="Times New Roman"/>
            </a:endParaRPr>
          </a:p>
        </p:txBody>
      </p:sp>
      <p:grpSp>
        <p:nvGrpSpPr>
          <p:cNvPr id="5" name="Group 4"/>
          <p:cNvGrpSpPr/>
          <p:nvPr/>
        </p:nvGrpSpPr>
        <p:grpSpPr>
          <a:xfrm>
            <a:off x="7769817" y="4369986"/>
            <a:ext cx="658730" cy="641803"/>
            <a:chOff x="5116389" y="3931795"/>
            <a:chExt cx="658730" cy="641803"/>
          </a:xfrm>
        </p:grpSpPr>
        <p:grpSp>
          <p:nvGrpSpPr>
            <p:cNvPr id="56" name="그룹 87">
              <a:extLst>
                <a:ext uri="{FF2B5EF4-FFF2-40B4-BE49-F238E27FC236}">
                  <a16:creationId xmlns:a16="http://schemas.microsoft.com/office/drawing/2014/main" xmlns="" id="{EB07D368-8774-4B2A-B872-0A9418B22394}"/>
                </a:ext>
              </a:extLst>
            </p:cNvPr>
            <p:cNvGrpSpPr/>
            <p:nvPr/>
          </p:nvGrpSpPr>
          <p:grpSpPr>
            <a:xfrm>
              <a:off x="5116389" y="3931795"/>
              <a:ext cx="658730" cy="641803"/>
              <a:chOff x="2104977" y="4186242"/>
              <a:chExt cx="1285884" cy="1285884"/>
            </a:xfrm>
          </p:grpSpPr>
          <p:sp>
            <p:nvSpPr>
              <p:cNvPr id="57" name="타원 88">
                <a:extLst>
                  <a:ext uri="{FF2B5EF4-FFF2-40B4-BE49-F238E27FC236}">
                    <a16:creationId xmlns:a16="http://schemas.microsoft.com/office/drawing/2014/main" xmlns="" id="{FEF8C948-54B1-4406-9488-265FBDD7BC21}"/>
                  </a:ext>
                </a:extLst>
              </p:cNvPr>
              <p:cNvSpPr/>
              <p:nvPr/>
            </p:nvSpPr>
            <p:spPr>
              <a:xfrm>
                <a:off x="2119265" y="4238630"/>
                <a:ext cx="1214446" cy="1214446"/>
              </a:xfrm>
              <a:prstGeom prst="ellipse">
                <a:avLst/>
              </a:prstGeom>
              <a:gradFill>
                <a:gsLst>
                  <a:gs pos="0">
                    <a:srgbClr val="0BD0D9"/>
                  </a:gs>
                  <a:gs pos="61000">
                    <a:srgbClr val="0BD0D9">
                      <a:lumMod val="75000"/>
                    </a:srgbClr>
                  </a:gs>
                  <a:gs pos="100000">
                    <a:srgbClr val="0BD0D9"/>
                  </a:gs>
                </a:gsLst>
                <a:lin ang="5400000" scaled="0"/>
              </a:gradFill>
              <a:ln w="19050" cap="rnd" cmpd="sng" algn="ctr">
                <a:solidFill>
                  <a:sysClr val="window" lastClr="FFFFFF"/>
                </a:solidFill>
                <a:prstDash val="solid"/>
              </a:ln>
              <a:effectLst/>
              <a:scene3d>
                <a:camera prst="orthographicFront"/>
                <a:lightRig rig="threePt" dir="t"/>
              </a:scene3d>
              <a:sp3d>
                <a:bevelT w="50800" h="25400" prst="coolSlant"/>
              </a:sp3d>
            </p:spPr>
            <p:txBody>
              <a:bodyPr rtlCol="0" anchor="ctr"/>
              <a:lstStyle/>
              <a:p>
                <a:pPr algn="ctr">
                  <a:defRPr/>
                </a:pPr>
                <a:endParaRPr lang="ko-KR" altLang="en-US" kern="0">
                  <a:solidFill>
                    <a:sysClr val="window" lastClr="FFFFFF"/>
                  </a:solidFill>
                  <a:latin typeface="Trebuchet MS"/>
                </a:endParaRPr>
              </a:p>
            </p:txBody>
          </p:sp>
          <p:sp>
            <p:nvSpPr>
              <p:cNvPr id="58" name="도넛 89">
                <a:extLst>
                  <a:ext uri="{FF2B5EF4-FFF2-40B4-BE49-F238E27FC236}">
                    <a16:creationId xmlns:a16="http://schemas.microsoft.com/office/drawing/2014/main" xmlns="" id="{60CD9433-864D-4BFC-B67E-24314529DBD6}"/>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rnd"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algn="ctr">
                  <a:defRPr/>
                </a:pPr>
                <a:endParaRPr lang="ko-KR" altLang="en-US" kern="0">
                  <a:solidFill>
                    <a:sysClr val="window" lastClr="FFFFFF"/>
                  </a:solidFill>
                  <a:latin typeface="Trebuchet MS"/>
                </a:endParaRPr>
              </a:p>
            </p:txBody>
          </p:sp>
        </p:grpSp>
        <p:sp>
          <p:nvSpPr>
            <p:cNvPr id="59" name="TextBox 77">
              <a:extLst>
                <a:ext uri="{FF2B5EF4-FFF2-40B4-BE49-F238E27FC236}">
                  <a16:creationId xmlns:a16="http://schemas.microsoft.com/office/drawing/2014/main" xmlns="" id="{2BBF783E-A712-4E2F-A3CB-C2AE07F286A5}"/>
                </a:ext>
              </a:extLst>
            </p:cNvPr>
            <p:cNvSpPr txBox="1"/>
            <p:nvPr/>
          </p:nvSpPr>
          <p:spPr>
            <a:xfrm>
              <a:off x="5294004" y="4002415"/>
              <a:ext cx="315808" cy="479790"/>
            </a:xfrm>
            <a:prstGeom prst="rect">
              <a:avLst/>
            </a:prstGeom>
            <a:noFill/>
          </p:spPr>
          <p:txBody>
            <a:bodyPr wrap="square" lIns="91387" tIns="45693" rIns="91387" bIns="45693" rtlCol="0">
              <a:spAutoFit/>
            </a:bodyPr>
            <a:lstStyle/>
            <a:p>
              <a:pPr>
                <a:defRPr/>
              </a:pPr>
              <a:r>
                <a:rPr lang="en-US" altLang="ko-KR" sz="2400" kern="0" dirty="0">
                  <a:solidFill>
                    <a:sysClr val="window" lastClr="FFFFFF"/>
                  </a:solidFill>
                  <a:latin typeface="Arial" pitchFamily="34" charset="0"/>
                  <a:cs typeface="Arial" pitchFamily="34" charset="0"/>
                </a:rPr>
                <a:t>3</a:t>
              </a:r>
              <a:endParaRPr lang="ko-KR" altLang="en-US" sz="2400" kern="0" dirty="0">
                <a:solidFill>
                  <a:sysClr val="window" lastClr="FFFFFF"/>
                </a:solidFill>
                <a:latin typeface="Arial" pitchFamily="34" charset="0"/>
                <a:cs typeface="Arial" pitchFamily="34" charset="0"/>
              </a:endParaRPr>
            </a:p>
          </p:txBody>
        </p:sp>
      </p:grpSp>
      <p:pic>
        <p:nvPicPr>
          <p:cNvPr id="46" name="Image 4" descr="logo mpm"/>
          <p:cNvPicPr/>
          <p:nvPr/>
        </p:nvPicPr>
        <p:blipFill>
          <a:blip r:embed="rId3" cstate="print"/>
          <a:srcRect/>
          <a:stretch>
            <a:fillRect/>
          </a:stretch>
        </p:blipFill>
        <p:spPr bwMode="auto">
          <a:xfrm>
            <a:off x="10428700" y="607844"/>
            <a:ext cx="705622" cy="535521"/>
          </a:xfrm>
          <a:prstGeom prst="rect">
            <a:avLst/>
          </a:prstGeom>
          <a:noFill/>
          <a:ln w="9525">
            <a:noFill/>
            <a:miter lim="800000"/>
            <a:headEnd/>
            <a:tailEnd/>
          </a:ln>
        </p:spPr>
      </p:pic>
      <p:sp>
        <p:nvSpPr>
          <p:cNvPr id="21" name="Rectangle 20"/>
          <p:cNvSpPr/>
          <p:nvPr/>
        </p:nvSpPr>
        <p:spPr>
          <a:xfrm>
            <a:off x="2650828" y="3606374"/>
            <a:ext cx="5046998" cy="646331"/>
          </a:xfrm>
          <a:prstGeom prst="rect">
            <a:avLst/>
          </a:prstGeom>
        </p:spPr>
        <p:txBody>
          <a:bodyPr wrap="square">
            <a:spAutoFit/>
          </a:bodyPr>
          <a:lstStyle/>
          <a:p>
            <a:pPr algn="r"/>
            <a:r>
              <a:rPr lang="ar-MA" b="1" dirty="0">
                <a:solidFill>
                  <a:schemeClr val="tx2"/>
                </a:solidFill>
                <a:ea typeface="Times New Roman"/>
              </a:rPr>
              <a:t>تنظيم مهام واختصاصات وحدات المرتبطة بـمديرية الشؤون العامة والقانونية</a:t>
            </a:r>
            <a:endParaRPr lang="fr-CA" b="1" dirty="0">
              <a:solidFill>
                <a:schemeClr val="tx2"/>
              </a:solidFill>
              <a:ea typeface="Times New Roman"/>
            </a:endParaRPr>
          </a:p>
        </p:txBody>
      </p:sp>
      <p:sp>
        <p:nvSpPr>
          <p:cNvPr id="32" name="Rectangle 31"/>
          <p:cNvSpPr/>
          <p:nvPr/>
        </p:nvSpPr>
        <p:spPr>
          <a:xfrm>
            <a:off x="3927380" y="4534487"/>
            <a:ext cx="3601320" cy="369332"/>
          </a:xfrm>
          <a:prstGeom prst="rect">
            <a:avLst/>
          </a:prstGeom>
        </p:spPr>
        <p:txBody>
          <a:bodyPr wrap="square">
            <a:spAutoFit/>
          </a:bodyPr>
          <a:lstStyle/>
          <a:p>
            <a:pPr algn="r"/>
            <a:r>
              <a:rPr lang="ar-MA" b="1" dirty="0">
                <a:solidFill>
                  <a:schemeClr val="tx2"/>
                </a:solidFill>
                <a:ea typeface="Times New Roman"/>
              </a:rPr>
              <a:t>الإصلاحات والمشاريع </a:t>
            </a:r>
            <a:r>
              <a:rPr lang="ar-MA" b="1" dirty="0" smtClean="0">
                <a:solidFill>
                  <a:schemeClr val="tx2"/>
                </a:solidFill>
                <a:ea typeface="Times New Roman"/>
              </a:rPr>
              <a:t>في طور الانجاز</a:t>
            </a:r>
            <a:endParaRPr lang="fr-CA" b="1" dirty="0">
              <a:solidFill>
                <a:schemeClr val="tx2"/>
              </a:solidFill>
              <a:ea typeface="Times New Roman"/>
            </a:endParaRPr>
          </a:p>
        </p:txBody>
      </p:sp>
      <p:sp>
        <p:nvSpPr>
          <p:cNvPr id="34" name="Rectangle 33"/>
          <p:cNvSpPr/>
          <p:nvPr/>
        </p:nvSpPr>
        <p:spPr>
          <a:xfrm>
            <a:off x="5359555" y="5434489"/>
            <a:ext cx="2306127" cy="369332"/>
          </a:xfrm>
          <a:prstGeom prst="rect">
            <a:avLst/>
          </a:prstGeom>
        </p:spPr>
        <p:txBody>
          <a:bodyPr wrap="square">
            <a:spAutoFit/>
          </a:bodyPr>
          <a:lstStyle/>
          <a:p>
            <a:pPr algn="r"/>
            <a:r>
              <a:rPr lang="ar-MA" b="1" dirty="0">
                <a:solidFill>
                  <a:schemeClr val="tx2"/>
                </a:solidFill>
                <a:ea typeface="Times New Roman"/>
              </a:rPr>
              <a:t>اليقظة القانونية والتنظيمية</a:t>
            </a:r>
            <a:endParaRPr lang="fr-CA" b="1" dirty="0">
              <a:solidFill>
                <a:schemeClr val="tx2"/>
              </a:solidFill>
              <a:ea typeface="Times New Roman"/>
            </a:endParaRPr>
          </a:p>
        </p:txBody>
      </p:sp>
    </p:spTree>
    <p:extLst>
      <p:ext uri="{BB962C8B-B14F-4D97-AF65-F5344CB8AC3E}">
        <p14:creationId xmlns:p14="http://schemas.microsoft.com/office/powerpoint/2010/main" val="2198954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3"/>
          <p:cNvGraphicFramePr>
            <a:graphicFrameLocks noGrp="1"/>
          </p:cNvGraphicFramePr>
          <p:nvPr>
            <p:ph idx="1"/>
            <p:extLst>
              <p:ext uri="{D42A27DB-BD31-4B8C-83A1-F6EECF244321}">
                <p14:modId xmlns:p14="http://schemas.microsoft.com/office/powerpoint/2010/main" val="1443031269"/>
              </p:ext>
            </p:extLst>
          </p:nvPr>
        </p:nvGraphicFramePr>
        <p:xfrm>
          <a:off x="271849" y="2454876"/>
          <a:ext cx="11491783" cy="433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a:t>قسم الموارد البشرية </a:t>
            </a:r>
            <a:endParaRPr lang="fr-CA" dirty="0"/>
          </a:p>
        </p:txBody>
      </p:sp>
    </p:spTree>
    <p:extLst>
      <p:ext uri="{BB962C8B-B14F-4D97-AF65-F5344CB8AC3E}">
        <p14:creationId xmlns:p14="http://schemas.microsoft.com/office/powerpoint/2010/main" val="1542456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2997563"/>
              </p:ext>
            </p:extLst>
          </p:nvPr>
        </p:nvGraphicFramePr>
        <p:xfrm>
          <a:off x="368300" y="2287473"/>
          <a:ext cx="11607800" cy="3806160"/>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468219">
                <a:tc>
                  <a:txBody>
                    <a:bodyPr/>
                    <a:lstStyle/>
                    <a:p>
                      <a:pPr marL="0" marR="0" algn="just" rtl="1">
                        <a:lnSpc>
                          <a:spcPct val="115000"/>
                        </a:lnSpc>
                        <a:spcBef>
                          <a:spcPts val="0"/>
                        </a:spcBef>
                        <a:spcAft>
                          <a:spcPts val="0"/>
                        </a:spcAft>
                      </a:pPr>
                      <a:r>
                        <a:rPr lang="ar-MA" sz="2400" dirty="0" smtClean="0"/>
                        <a:t>السهر على تنفيذ وتقييم سياسة الموارد البشرية للقطاع.</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223077">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القيام</a:t>
                      </a:r>
                      <a:r>
                        <a:rPr lang="ar-MA" sz="2400" baseline="0" dirty="0" smtClean="0"/>
                        <a:t> ب</a:t>
                      </a:r>
                      <a:r>
                        <a:rPr lang="ar-MA" sz="2400" dirty="0" smtClean="0"/>
                        <a:t>تشخيصات دورية للموارد البشرية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وضع السيناريوهات واقتراح الخيارات الاستراتيجية في إدارة الموارد البشرية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solidFill>
                            <a:schemeClr val="bg1"/>
                          </a:solidFill>
                        </a:rPr>
                        <a:t>المشاركة في تحديد سياسة الموارد البشرية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السهر على تفعيل المساطر الادارية لتوقع الكفاءات و الاعداد الازمة لتنفيد استراتيجية القطاع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تطوير، تدبير</a:t>
                      </a:r>
                      <a:r>
                        <a:rPr lang="ar-MA" sz="2400" baseline="0" dirty="0" smtClean="0"/>
                        <a:t> </a:t>
                      </a:r>
                      <a:r>
                        <a:rPr lang="ar-MA" sz="2400" dirty="0" smtClean="0"/>
                        <a:t>ومراقبة الموارد البشرية (خطة التوظيف ، وخطة النقل ، ونظام تقييم الأداء، والمسار الوظيفي ، وتقييم المهارات ، وما إلى ذلك) ؛</a:t>
                      </a:r>
                    </a:p>
                    <a:p>
                      <a:pPr marL="285750" marR="0" lvl="0" indent="-285750" algn="r" defTabSz="4572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ar-MA" sz="2400" dirty="0" smtClean="0"/>
                        <a:t>الإشراف على تطوير خطة تدبير الموارد البشرية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تطوير التوازن الاجتماعي</a:t>
                      </a:r>
                      <a:r>
                        <a:rPr lang="ar-MA" sz="2400" baseline="0" dirty="0" smtClean="0"/>
                        <a:t> </a:t>
                      </a:r>
                      <a:r>
                        <a:rPr lang="ar-MA" sz="2400" dirty="0" smtClean="0"/>
                        <a:t>؛</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r" rtl="1">
                        <a:lnSpc>
                          <a:spcPct val="115000"/>
                        </a:lnSpc>
                        <a:spcBef>
                          <a:spcPts val="0"/>
                        </a:spcBef>
                        <a:spcAft>
                          <a:spcPts val="0"/>
                        </a:spcAft>
                      </a:pPr>
                      <a:r>
                        <a:rPr lang="fr-FR" sz="2400" dirty="0">
                          <a:effectLst/>
                        </a:rPr>
                        <a:t> </a:t>
                      </a: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الموارد البشرية </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51148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الموارد البشرية </a:t>
            </a:r>
            <a:endParaRPr lang="fr-CA" dirty="0"/>
          </a:p>
        </p:txBody>
      </p:sp>
      <p:graphicFrame>
        <p:nvGraphicFramePr>
          <p:cNvPr id="2" name="Diagram 1"/>
          <p:cNvGraphicFramePr/>
          <p:nvPr>
            <p:extLst>
              <p:ext uri="{D42A27DB-BD31-4B8C-83A1-F6EECF244321}">
                <p14:modId xmlns:p14="http://schemas.microsoft.com/office/powerpoint/2010/main" val="1277840573"/>
              </p:ext>
            </p:extLst>
          </p:nvPr>
        </p:nvGraphicFramePr>
        <p:xfrm>
          <a:off x="1258276" y="2096290"/>
          <a:ext cx="10237038" cy="445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3392861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الموارد البشرية </a:t>
            </a:r>
            <a:endParaRPr lang="fr-CA" dirty="0"/>
          </a:p>
        </p:txBody>
      </p:sp>
      <p:graphicFrame>
        <p:nvGraphicFramePr>
          <p:cNvPr id="2" name="Diagram 1"/>
          <p:cNvGraphicFramePr/>
          <p:nvPr>
            <p:extLst>
              <p:ext uri="{D42A27DB-BD31-4B8C-83A1-F6EECF244321}">
                <p14:modId xmlns:p14="http://schemas.microsoft.com/office/powerpoint/2010/main" val="3242019752"/>
              </p:ext>
            </p:extLst>
          </p:nvPr>
        </p:nvGraphicFramePr>
        <p:xfrm>
          <a:off x="1258276" y="2096290"/>
          <a:ext cx="10237038" cy="445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114926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60683229"/>
              </p:ext>
            </p:extLst>
          </p:nvPr>
        </p:nvGraphicFramePr>
        <p:xfrm>
          <a:off x="346529" y="2428988"/>
          <a:ext cx="11607800" cy="3691296"/>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468219">
                <a:tc>
                  <a:txBody>
                    <a:bodyPr/>
                    <a:lstStyle/>
                    <a:p>
                      <a:pPr marL="0" marR="0" algn="just" rtl="1">
                        <a:lnSpc>
                          <a:spcPct val="115000"/>
                        </a:lnSpc>
                        <a:spcBef>
                          <a:spcPts val="0"/>
                        </a:spcBef>
                        <a:spcAft>
                          <a:spcPts val="0"/>
                        </a:spcAft>
                      </a:pPr>
                      <a:r>
                        <a:rPr lang="ar-MA" sz="2400" dirty="0" smtClean="0"/>
                        <a:t>السهر على تنفيذ وتقييم سياسة الموارد البشرية للقطاع.</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223077">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ضمان العلاقات مع الشركاء الاجتماعيين للوزارة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المشاركة في إنشاء نظام معلومات الموارد البشرية والعمل على تحينه</a:t>
                      </a:r>
                      <a:r>
                        <a:rPr lang="ar-MA" sz="2400" baseline="0" dirty="0" smtClean="0"/>
                        <a:t> </a:t>
                      </a:r>
                      <a:r>
                        <a:rPr lang="ar-MA" sz="2400" dirty="0" smtClean="0"/>
                        <a:t>؛</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المشاركة في تنفيذ خطة الاتصال الداخلي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اعداد وتنفيذ القانون الإطاري للموارد البشرية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التحقق من المساطرالإدارية المتعلقة بالمسارالمهني للموظفين ؛</a:t>
                      </a:r>
                    </a:p>
                  </a:txBody>
                  <a:tcPr marL="36827" marR="36827" marT="0" marB="0" anchor="ctr"/>
                </a:tc>
                <a:tc>
                  <a:txBody>
                    <a:bodyPr/>
                    <a:lstStyle/>
                    <a:p>
                      <a:pPr marL="0" marR="0" algn="r" rtl="1">
                        <a:lnSpc>
                          <a:spcPct val="115000"/>
                        </a:lnSpc>
                        <a:spcBef>
                          <a:spcPts val="0"/>
                        </a:spcBef>
                        <a:spcAft>
                          <a:spcPts val="0"/>
                        </a:spcAft>
                      </a:pPr>
                      <a:r>
                        <a:rPr lang="fr-FR" sz="2400" dirty="0">
                          <a:effectLst/>
                        </a:rPr>
                        <a:t> </a:t>
                      </a: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الموارد البشرية </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334339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77479247"/>
              </p:ext>
            </p:extLst>
          </p:nvPr>
        </p:nvGraphicFramePr>
        <p:xfrm>
          <a:off x="357415" y="2407216"/>
          <a:ext cx="11607800" cy="3691296"/>
        </p:xfrm>
        <a:graphic>
          <a:graphicData uri="http://schemas.openxmlformats.org/drawingml/2006/table">
            <a:tbl>
              <a:tblPr firstRow="1" firstCol="1" lastRow="1" lastCol="1" bandRow="1" bandCol="1">
                <a:tableStyleId>{E269D01E-BC32-4049-B463-5C60D7B0CCD2}</a:tableStyleId>
              </a:tblPr>
              <a:tblGrid>
                <a:gridCol w="10442006">
                  <a:extLst>
                    <a:ext uri="{9D8B030D-6E8A-4147-A177-3AD203B41FA5}">
                      <a16:colId xmlns:a16="http://schemas.microsoft.com/office/drawing/2014/main" xmlns="" val="2783919220"/>
                    </a:ext>
                  </a:extLst>
                </a:gridCol>
                <a:gridCol w="1165794">
                  <a:extLst>
                    <a:ext uri="{9D8B030D-6E8A-4147-A177-3AD203B41FA5}">
                      <a16:colId xmlns:a16="http://schemas.microsoft.com/office/drawing/2014/main" xmlns="" val="1893149875"/>
                    </a:ext>
                  </a:extLst>
                </a:gridCol>
              </a:tblGrid>
              <a:tr h="468219">
                <a:tc>
                  <a:txBody>
                    <a:bodyPr/>
                    <a:lstStyle/>
                    <a:p>
                      <a:pPr marL="0" marR="0" algn="just" rtl="1">
                        <a:lnSpc>
                          <a:spcPct val="115000"/>
                        </a:lnSpc>
                        <a:spcBef>
                          <a:spcPts val="0"/>
                        </a:spcBef>
                        <a:spcAft>
                          <a:spcPts val="0"/>
                        </a:spcAft>
                      </a:pPr>
                      <a:r>
                        <a:rPr lang="ar-MA" sz="2400" dirty="0" smtClean="0"/>
                        <a:t>السهر على تنفيذ وتقييم سياسة الموارد البشرية للقطاع.</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tc>
                  <a:txBody>
                    <a:bodyPr/>
                    <a:lstStyle/>
                    <a:p>
                      <a:pPr marL="0" marR="0" algn="just" rtl="1">
                        <a:lnSpc>
                          <a:spcPct val="115000"/>
                        </a:lnSpc>
                        <a:spcBef>
                          <a:spcPts val="0"/>
                        </a:spcBef>
                        <a:spcAft>
                          <a:spcPts val="0"/>
                        </a:spcAft>
                      </a:pPr>
                      <a:r>
                        <a:rPr lang="ar-MA" sz="2400" dirty="0" smtClean="0">
                          <a:effectLst/>
                        </a:rPr>
                        <a:t>المهام</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2240735863"/>
                  </a:ext>
                </a:extLst>
              </a:tr>
              <a:tr h="3223077">
                <a:tc>
                  <a:txBody>
                    <a:bodyPr/>
                    <a:lstStyle/>
                    <a:p>
                      <a:pPr marL="285750" marR="0" indent="-285750" algn="r" rtl="1">
                        <a:lnSpc>
                          <a:spcPct val="115000"/>
                        </a:lnSpc>
                        <a:spcBef>
                          <a:spcPts val="0"/>
                        </a:spcBef>
                        <a:spcAft>
                          <a:spcPts val="0"/>
                        </a:spcAft>
                        <a:buFont typeface="Arial" panose="020B0604020202020204" pitchFamily="34" charset="0"/>
                        <a:buChar char="•"/>
                      </a:pPr>
                      <a:r>
                        <a:rPr lang="ar-MA" sz="2400" dirty="0" smtClean="0"/>
                        <a:t>تخطيط وتوجيه وتنسيق ومراقبة أنشطة القسم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الإشراف على تنفيذ المشاريع والخطط والبرامج المتعلقة بالموارد البشرية والمنبثقة عن استراتيجية القطاع ؛</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التأكد من فعالية البيانات المسجلة في نظام المعلومات؛</a:t>
                      </a:r>
                    </a:p>
                    <a:p>
                      <a:pPr marL="285750" marR="0" indent="-285750" algn="r" rtl="1">
                        <a:lnSpc>
                          <a:spcPct val="115000"/>
                        </a:lnSpc>
                        <a:spcBef>
                          <a:spcPts val="0"/>
                        </a:spcBef>
                        <a:spcAft>
                          <a:spcPts val="0"/>
                        </a:spcAft>
                        <a:buFont typeface="Arial" panose="020B0604020202020204" pitchFamily="34" charset="0"/>
                        <a:buChar char="•"/>
                      </a:pPr>
                      <a:r>
                        <a:rPr lang="ar-MA" sz="2400" dirty="0" smtClean="0"/>
                        <a:t>المساهمة في تطوير نظام دعم القرار (مؤشرات ، نسب ، إلخ).</a:t>
                      </a:r>
                    </a:p>
                  </a:txBody>
                  <a:tcPr marL="36827" marR="36827" marT="0" marB="0" anchor="ctr"/>
                </a:tc>
                <a:tc>
                  <a:txBody>
                    <a:bodyPr/>
                    <a:lstStyle/>
                    <a:p>
                      <a:pPr marL="0" marR="0" algn="r" rtl="1">
                        <a:lnSpc>
                          <a:spcPct val="115000"/>
                        </a:lnSpc>
                        <a:spcBef>
                          <a:spcPts val="0"/>
                        </a:spcBef>
                        <a:spcAft>
                          <a:spcPts val="0"/>
                        </a:spcAft>
                      </a:pPr>
                      <a:r>
                        <a:rPr lang="fr-FR" sz="2400" dirty="0">
                          <a:effectLst/>
                        </a:rPr>
                        <a:t> </a:t>
                      </a:r>
                      <a:r>
                        <a:rPr lang="ar-MA" sz="2400" dirty="0" smtClean="0">
                          <a:effectLst/>
                        </a:rPr>
                        <a:t>الأنشطة</a:t>
                      </a:r>
                      <a:endParaRPr lang="fr-CA" sz="2400" dirty="0">
                        <a:effectLst/>
                        <a:latin typeface="Calibri" panose="020F0502020204030204" pitchFamily="34" charset="0"/>
                        <a:ea typeface="Calibri" panose="020F0502020204030204" pitchFamily="34" charset="0"/>
                        <a:cs typeface="Arial" panose="020B0604020202020204" pitchFamily="34" charset="0"/>
                      </a:endParaRPr>
                    </a:p>
                  </a:txBody>
                  <a:tcPr marL="36827" marR="36827" marT="0" marB="0" anchor="ctr"/>
                </a:tc>
                <a:extLst>
                  <a:ext uri="{0D108BD9-81ED-4DB2-BD59-A6C34878D82A}">
                    <a16:rowId xmlns:a16="http://schemas.microsoft.com/office/drawing/2014/main" xmlns="" val="3026702179"/>
                  </a:ext>
                </a:extLst>
              </a:tr>
            </a:tbl>
          </a:graphicData>
        </a:graphic>
      </p:graphicFrame>
      <p:sp>
        <p:nvSpPr>
          <p:cNvPr id="6" name="Title 1"/>
          <p:cNvSpPr>
            <a:spLocks noGrp="1"/>
          </p:cNvSpPr>
          <p:nvPr>
            <p:ph type="title"/>
          </p:nvPr>
        </p:nvSpPr>
        <p:spPr/>
        <p:txBody>
          <a:bodyPr/>
          <a:lstStyle/>
          <a:p>
            <a:pPr marL="742950" indent="-742950" algn="r" rtl="1">
              <a:buFont typeface="+mj-lt"/>
              <a:buAutoNum type="arabicPeriod" startAt="2"/>
            </a:pPr>
            <a:r>
              <a:rPr lang="ar-MA" dirty="0" smtClean="0"/>
              <a:t>مهام</a:t>
            </a:r>
            <a:r>
              <a:rPr lang="en-CA" dirty="0"/>
              <a:t> </a:t>
            </a:r>
            <a:r>
              <a:rPr lang="ar-MA" dirty="0" smtClean="0"/>
              <a:t>واختصاصات </a:t>
            </a:r>
            <a:r>
              <a:rPr lang="ar-SA" dirty="0" smtClean="0"/>
              <a:t>قسم </a:t>
            </a:r>
            <a:r>
              <a:rPr lang="ar-SA" dirty="0"/>
              <a:t>الموارد البشرية </a:t>
            </a:r>
            <a:endParaRPr lang="fr-CA" dirty="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4017628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9563" y="2336081"/>
            <a:ext cx="11291978" cy="3416300"/>
          </a:xfrm>
        </p:spPr>
        <p:txBody>
          <a:bodyPr>
            <a:noAutofit/>
          </a:bodyPr>
          <a:lstStyle/>
          <a:p>
            <a:pPr marL="457200" lvl="1" indent="0" algn="just" rtl="1">
              <a:buNone/>
            </a:pPr>
            <a:r>
              <a:rPr lang="ar-MA" sz="3200" b="1" u="sng" dirty="0" smtClean="0">
                <a:solidFill>
                  <a:srgbClr val="005678"/>
                </a:solidFill>
              </a:rPr>
              <a:t>تعزيز </a:t>
            </a:r>
            <a:r>
              <a:rPr lang="ar-MA" sz="3200" b="1" u="sng" dirty="0">
                <a:solidFill>
                  <a:srgbClr val="005678"/>
                </a:solidFill>
              </a:rPr>
              <a:t>نجاعة أداء التدبير العمومي</a:t>
            </a:r>
          </a:p>
          <a:p>
            <a:pPr algn="just" rtl="1"/>
            <a:r>
              <a:rPr lang="ar-MA" sz="2400" dirty="0"/>
              <a:t>يروم القانون التنظيمي لقانون المالية الجديد، الذي أقر قواعد جديدة لإعداد وتنفيد ميزانية الدولة،  اعتماد مقاربة شمولية ومندمجة لتدبير المالية العمومية المرتكزة على النتائج. وتهدف هذه الأخيرة إلى تعزيز الفعالية والنجاعة و انسجام السياسات العمومية ، وتحسين جودة الخدمة العمومية  المقدمة للمواطنين وكذلك تعزيز مسؤولية المدبرين.</a:t>
            </a:r>
          </a:p>
          <a:p>
            <a:pPr algn="just" rtl="1"/>
            <a:r>
              <a:rPr lang="ar-MA" sz="2400" b="1" u="sng" dirty="0">
                <a:solidFill>
                  <a:srgbClr val="0070C0"/>
                </a:solidFill>
              </a:rPr>
              <a:t>البرمجة متعددة السنوات</a:t>
            </a:r>
          </a:p>
          <a:p>
            <a:pPr algn="just" rtl="1"/>
            <a:r>
              <a:rPr lang="ar-MA" sz="2400" b="1" u="sng" dirty="0">
                <a:solidFill>
                  <a:srgbClr val="0070C0"/>
                </a:solidFill>
              </a:rPr>
              <a:t>تدبير البرامج</a:t>
            </a:r>
          </a:p>
          <a:p>
            <a:pPr algn="just" rtl="1"/>
            <a:r>
              <a:rPr lang="ar-MA" sz="2400" b="1" u="sng" dirty="0">
                <a:solidFill>
                  <a:srgbClr val="0070C0"/>
                </a:solidFill>
              </a:rPr>
              <a:t>التدبير الميزانياتي المرتكز حول النتائج</a:t>
            </a:r>
          </a:p>
          <a:p>
            <a:pPr lvl="1" algn="just" rtl="1"/>
            <a:endParaRPr lang="fr-CA" dirty="0"/>
          </a:p>
          <a:p>
            <a:pPr marL="0" indent="0" algn="just" rtl="1">
              <a:buNone/>
            </a:pPr>
            <a:endParaRPr lang="fr-FR" sz="28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2543771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9563" y="2474104"/>
            <a:ext cx="11291978" cy="3416300"/>
          </a:xfrm>
        </p:spPr>
        <p:txBody>
          <a:bodyPr>
            <a:noAutofit/>
          </a:bodyPr>
          <a:lstStyle/>
          <a:p>
            <a:pPr marL="457200" lvl="1" indent="0" algn="just" rtl="1">
              <a:buNone/>
            </a:pPr>
            <a:r>
              <a:rPr lang="ar-MA" sz="2400" b="1" u="sng" dirty="0" smtClean="0">
                <a:solidFill>
                  <a:srgbClr val="0070C0"/>
                </a:solidFill>
              </a:rPr>
              <a:t>البرمجة </a:t>
            </a:r>
            <a:r>
              <a:rPr lang="ar-MA" sz="2400" b="1" u="sng" dirty="0">
                <a:solidFill>
                  <a:srgbClr val="0070C0"/>
                </a:solidFill>
              </a:rPr>
              <a:t>متعددة السنوات</a:t>
            </a:r>
          </a:p>
          <a:p>
            <a:pPr marL="0" indent="0" algn="just" rtl="1">
              <a:buNone/>
            </a:pPr>
            <a:r>
              <a:rPr lang="ar-MA" sz="2000" dirty="0"/>
              <a:t>ينص القانون التنظيمي لقانون المالية على إعداد قانون المالية للسنة استنادا إلى برمجة ميزانياتية  لثلاث سنوات. وتهدف هذه البرمجة الميزانياتية  </a:t>
            </a:r>
            <a:r>
              <a:rPr lang="ar-MA" sz="2000" dirty="0" smtClean="0"/>
              <a:t>إلى</a:t>
            </a:r>
            <a:r>
              <a:rPr lang="fr-FR" sz="2000" dirty="0" smtClean="0"/>
              <a:t> </a:t>
            </a:r>
            <a:r>
              <a:rPr lang="ar-MA" sz="2000" dirty="0" smtClean="0"/>
              <a:t>:</a:t>
            </a:r>
            <a:endParaRPr lang="ar-MA" sz="2000" dirty="0"/>
          </a:p>
          <a:p>
            <a:pPr algn="just" rtl="1"/>
            <a:r>
              <a:rPr lang="ar-MA" sz="2000" dirty="0"/>
              <a:t>دعم استدامة السياسات العمومية وضمان توافق أثرها الميزانياتي المستقبلي مع الإمكانيات المالية للدولة والإطار الماكرو اقتصادي؛</a:t>
            </a:r>
          </a:p>
          <a:p>
            <a:pPr algn="just" rtl="1"/>
            <a:r>
              <a:rPr lang="ar-MA" sz="2000" dirty="0"/>
              <a:t>تدعيم فعالية  تخصيص الموارد الميزانياتية  مع تعزيز الترابط بين الاستراتيجيات القطاعية والميزانية السنوية؛</a:t>
            </a:r>
          </a:p>
          <a:p>
            <a:pPr algn="just" rtl="1"/>
            <a:r>
              <a:rPr lang="ar-MA" sz="2000" dirty="0"/>
              <a:t>تحسين ظروف إعداد قانون المالية عبر  تأطير إعداده على مدى ثلاث  سنوات أخذا بعين الاعتبار ضرورة  الحفاظ على التوازنات الاساسية؛</a:t>
            </a:r>
          </a:p>
          <a:p>
            <a:pPr algn="just" rtl="1"/>
            <a:r>
              <a:rPr lang="ar-MA" sz="2000" dirty="0"/>
              <a:t>تقديم رؤية أفضل للمدبرين لتدبير برامجهم من خلال تمكينهم من آليات تتبع نجاعة النفقات العمومية.</a:t>
            </a:r>
          </a:p>
          <a:p>
            <a:pPr marL="0" indent="0" algn="just" rtl="1">
              <a:buNone/>
            </a:pP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2570811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Réforme et projet en cours</a:t>
            </a:r>
            <a:endParaRPr lang="fr-FR" dirty="0"/>
          </a:p>
        </p:txBody>
      </p:sp>
      <p:sp>
        <p:nvSpPr>
          <p:cNvPr id="8" name="Rectangle 7"/>
          <p:cNvSpPr/>
          <p:nvPr/>
        </p:nvSpPr>
        <p:spPr>
          <a:xfrm>
            <a:off x="1639020" y="4433978"/>
            <a:ext cx="1138686" cy="284672"/>
          </a:xfrm>
          <a:prstGeom prst="rect">
            <a:avLst/>
          </a:prstGeom>
          <a:solidFill>
            <a:srgbClr val="005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PLF N+1</a:t>
            </a:r>
            <a:endParaRPr lang="fr-CA" dirty="0">
              <a:latin typeface="Times New Roman" panose="02020603050405020304" pitchFamily="18" charset="0"/>
              <a:cs typeface="Times New Roman" panose="02020603050405020304" pitchFamily="18" charset="0"/>
            </a:endParaRPr>
          </a:p>
        </p:txBody>
      </p:sp>
      <p:sp>
        <p:nvSpPr>
          <p:cNvPr id="9" name="Rectangle 8"/>
          <p:cNvSpPr/>
          <p:nvPr/>
        </p:nvSpPr>
        <p:spPr>
          <a:xfrm>
            <a:off x="3715111" y="4433978"/>
            <a:ext cx="1138686" cy="284672"/>
          </a:xfrm>
          <a:prstGeom prst="rect">
            <a:avLst/>
          </a:prstGeom>
          <a:solidFill>
            <a:srgbClr val="005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PLF N+2</a:t>
            </a:r>
            <a:endParaRPr lang="fr-CA" dirty="0">
              <a:latin typeface="Times New Roman" panose="02020603050405020304" pitchFamily="18" charset="0"/>
              <a:cs typeface="Times New Roman" panose="02020603050405020304" pitchFamily="18" charset="0"/>
            </a:endParaRPr>
          </a:p>
        </p:txBody>
      </p:sp>
      <p:sp>
        <p:nvSpPr>
          <p:cNvPr id="10" name="Rectangle 9"/>
          <p:cNvSpPr/>
          <p:nvPr/>
        </p:nvSpPr>
        <p:spPr>
          <a:xfrm>
            <a:off x="5825708" y="4412413"/>
            <a:ext cx="1138686" cy="284672"/>
          </a:xfrm>
          <a:prstGeom prst="rect">
            <a:avLst/>
          </a:prstGeom>
          <a:solidFill>
            <a:srgbClr val="005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PLF N+3</a:t>
            </a:r>
            <a:endParaRPr lang="fr-CA" dirty="0">
              <a:latin typeface="Times New Roman" panose="02020603050405020304" pitchFamily="18" charset="0"/>
              <a:cs typeface="Times New Roman" panose="02020603050405020304" pitchFamily="18" charset="0"/>
            </a:endParaRPr>
          </a:p>
        </p:txBody>
      </p:sp>
      <p:sp>
        <p:nvSpPr>
          <p:cNvPr id="11" name="Rectangle 10"/>
          <p:cNvSpPr/>
          <p:nvPr/>
        </p:nvSpPr>
        <p:spPr>
          <a:xfrm>
            <a:off x="8062823" y="4408101"/>
            <a:ext cx="1138686" cy="284672"/>
          </a:xfrm>
          <a:prstGeom prst="rect">
            <a:avLst/>
          </a:prstGeom>
          <a:solidFill>
            <a:srgbClr val="005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PLF N+4</a:t>
            </a:r>
            <a:endParaRPr lang="fr-CA" dirty="0">
              <a:latin typeface="Times New Roman" panose="02020603050405020304" pitchFamily="18" charset="0"/>
              <a:cs typeface="Times New Roman" panose="02020603050405020304" pitchFamily="18" charset="0"/>
            </a:endParaRPr>
          </a:p>
        </p:txBody>
      </p:sp>
      <p:sp>
        <p:nvSpPr>
          <p:cNvPr id="12" name="Rectangle 11"/>
          <p:cNvSpPr/>
          <p:nvPr/>
        </p:nvSpPr>
        <p:spPr>
          <a:xfrm>
            <a:off x="10178097" y="4408101"/>
            <a:ext cx="1138686" cy="284672"/>
          </a:xfrm>
          <a:prstGeom prst="rect">
            <a:avLst/>
          </a:prstGeom>
          <a:solidFill>
            <a:srgbClr val="005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PLF N+5</a:t>
            </a:r>
            <a:endParaRPr lang="fr-CA" dirty="0">
              <a:latin typeface="Times New Roman" panose="02020603050405020304" pitchFamily="18" charset="0"/>
              <a:cs typeface="Times New Roman" panose="02020603050405020304" pitchFamily="18" charset="0"/>
            </a:endParaRPr>
          </a:p>
        </p:txBody>
      </p:sp>
      <p:sp>
        <p:nvSpPr>
          <p:cNvPr id="13" name="Rectangle 12"/>
          <p:cNvSpPr/>
          <p:nvPr/>
        </p:nvSpPr>
        <p:spPr>
          <a:xfrm>
            <a:off x="7737898" y="3420374"/>
            <a:ext cx="3812872" cy="56934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En N est élaborée la PBT N+1–N+3 </a:t>
            </a:r>
            <a:endParaRPr lang="fr-CA"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773728" y="2278758"/>
            <a:ext cx="1777042" cy="56934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En N+1 est élaborée la PBT N+2–N+4 </a:t>
            </a:r>
            <a:endParaRPr lang="fr-CA"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rot="16200000">
            <a:off x="502277" y="1119075"/>
            <a:ext cx="733245" cy="71181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N + 2</a:t>
            </a:r>
            <a:endParaRPr lang="fr-CA"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rot="16200000">
            <a:off x="394726" y="2227434"/>
            <a:ext cx="733245" cy="71181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N + 1</a:t>
            </a:r>
            <a:endParaRPr lang="fr-CA"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rot="16200000">
            <a:off x="394726" y="3335793"/>
            <a:ext cx="733245" cy="71181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N</a:t>
            </a:r>
            <a:endParaRPr lang="fr-CA"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050" y="0"/>
            <a:ext cx="12041878" cy="6444949"/>
          </a:xfrm>
          <a:prstGeom prst="rect">
            <a:avLst/>
          </a:prstGeom>
        </p:spPr>
      </p:pic>
    </p:spTree>
    <p:extLst>
      <p:ext uri="{BB962C8B-B14F-4D97-AF65-F5344CB8AC3E}">
        <p14:creationId xmlns:p14="http://schemas.microsoft.com/office/powerpoint/2010/main" val="3694535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87" y="2570842"/>
            <a:ext cx="11125200" cy="3895271"/>
          </a:xfrm>
        </p:spPr>
        <p:txBody>
          <a:bodyPr>
            <a:normAutofit/>
          </a:bodyPr>
          <a:lstStyle/>
          <a:p>
            <a:pPr algn="r" rtl="1"/>
            <a:r>
              <a:rPr lang="ar-MA" sz="2400" b="1" dirty="0">
                <a:hlinkClick r:id="rId2"/>
              </a:rPr>
              <a:t>تدبير البرامج</a:t>
            </a:r>
            <a:endParaRPr lang="ar-MA" sz="2400" b="1" dirty="0"/>
          </a:p>
          <a:p>
            <a:pPr algn="r" rtl="1"/>
            <a:r>
              <a:rPr lang="ar-MA" sz="2400" b="1" dirty="0"/>
              <a:t>البرامج الميزانياتية</a:t>
            </a:r>
          </a:p>
          <a:p>
            <a:pPr algn="r" rtl="1"/>
            <a:r>
              <a:rPr lang="ar-MA" sz="2400" b="1" dirty="0"/>
              <a:t>تنزيل الاستراتيجيات القطاعية في برامج</a:t>
            </a:r>
          </a:p>
          <a:p>
            <a:pPr algn="r" rtl="1"/>
            <a:r>
              <a:rPr lang="ar-MA" sz="2400" dirty="0"/>
              <a:t>يعتبر تحديد استراتيجية الوزارة  خطوة مسبقة لتحديد البرامج وصياغة الأولويات والأهداف المتوخى تحقيقها. و توفر الاستراتيجية  التوجهات الرئيسية والبرامج والأهداف الضرورية  لتنفيذها خلال السنوات المقبلة.</a:t>
            </a:r>
          </a:p>
          <a:p>
            <a:pPr algn="r" rtl="1"/>
            <a:r>
              <a:rPr lang="ar-MA" sz="2400" b="1" dirty="0"/>
              <a:t>الأبعاد الثلاثة للبرنامج</a:t>
            </a:r>
          </a:p>
          <a:p>
            <a:pPr algn="r" rtl="1"/>
            <a:r>
              <a:rPr lang="ar-MA" sz="2400" dirty="0"/>
              <a:t>يجب أن يوفق كل برنامج بين الأبعاد الثلاثة التالية </a:t>
            </a:r>
            <a:r>
              <a:rPr lang="ar-MA" sz="2400" dirty="0" smtClean="0"/>
              <a:t>:</a:t>
            </a:r>
            <a:endParaRPr lang="ar-MA" sz="2400" dirty="0"/>
          </a:p>
        </p:txBody>
      </p:sp>
      <p:pic>
        <p:nvPicPr>
          <p:cNvPr id="4" name="Image 4" descr="logo mpm"/>
          <p:cNvPicPr/>
          <p:nvPr/>
        </p:nvPicPr>
        <p:blipFill>
          <a:blip r:embed="rId3" cstate="print"/>
          <a:srcRect/>
          <a:stretch>
            <a:fillRect/>
          </a:stretch>
        </p:blipFill>
        <p:spPr bwMode="auto">
          <a:xfrm>
            <a:off x="10428700" y="607844"/>
            <a:ext cx="705622" cy="535521"/>
          </a:xfrm>
          <a:prstGeom prst="rect">
            <a:avLst/>
          </a:prstGeom>
          <a:noFill/>
          <a:ln w="9525">
            <a:noFill/>
            <a:miter lim="800000"/>
            <a:headEnd/>
            <a:tailEnd/>
          </a:ln>
        </p:spPr>
      </p:pic>
      <p:sp>
        <p:nvSpPr>
          <p:cNvPr id="5" name="Titre 1"/>
          <p:cNvSpPr txBox="1">
            <a:spLocks/>
          </p:cNvSpPr>
          <p:nvPr/>
        </p:nvSpPr>
        <p:spPr bwMode="gray">
          <a:xfrm>
            <a:off x="1307353"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r" rtl="1">
              <a:buFont typeface="+mj-lt"/>
              <a:buAutoNum type="arabicPeriod" startAt="3"/>
            </a:pPr>
            <a:r>
              <a:rPr lang="ar-MA" smtClean="0"/>
              <a:t>الإصلاحات والمشاريع في طور الانجاز</a:t>
            </a:r>
            <a:endParaRPr lang="ar-MA" dirty="0"/>
          </a:p>
        </p:txBody>
      </p:sp>
    </p:spTree>
    <p:extLst>
      <p:ext uri="{BB962C8B-B14F-4D97-AF65-F5344CB8AC3E}">
        <p14:creationId xmlns:p14="http://schemas.microsoft.com/office/powerpoint/2010/main" val="77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a:pPr>
            <a:r>
              <a:rPr lang="ar-MA" dirty="0"/>
              <a:t>اختصاصات وتنظيم مديرية الشؤون العامة </a:t>
            </a:r>
            <a:r>
              <a:rPr lang="ar-MA" dirty="0" smtClean="0"/>
              <a:t>والقانونية</a:t>
            </a:r>
            <a:endParaRPr lang="fr-CA" dirty="0"/>
          </a:p>
        </p:txBody>
      </p:sp>
      <p:sp>
        <p:nvSpPr>
          <p:cNvPr id="3" name="Content Placeholder 2"/>
          <p:cNvSpPr>
            <a:spLocks noGrp="1"/>
          </p:cNvSpPr>
          <p:nvPr>
            <p:ph idx="1"/>
          </p:nvPr>
        </p:nvSpPr>
        <p:spPr>
          <a:xfrm>
            <a:off x="1154953" y="2570741"/>
            <a:ext cx="9979369" cy="1076810"/>
          </a:xfrm>
        </p:spPr>
        <p:txBody>
          <a:bodyPr>
            <a:noAutofit/>
          </a:bodyPr>
          <a:lstStyle/>
          <a:p>
            <a:pPr marL="0" indent="0" algn="r" rtl="1">
              <a:buNone/>
            </a:pPr>
            <a:r>
              <a:rPr lang="ar-MA" sz="2400" b="1" dirty="0" smtClean="0"/>
              <a:t>المرجع </a:t>
            </a:r>
            <a:r>
              <a:rPr lang="ar-MA" sz="2400" b="1" dirty="0"/>
              <a:t>: مرسوم رقم 890-15-2 صادر في 14 من جمادى الاخرة 1437 (24 مارس 2016) بتحديد اختصاصات وتنظيم وزارة الفلاحة والصيد البحري - قطاع الصيد البحري-.</a:t>
            </a:r>
            <a:endParaRPr lang="fr-FR" sz="2400" b="1" dirty="0" smtClean="0"/>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512916861"/>
              </p:ext>
            </p:extLst>
          </p:nvPr>
        </p:nvGraphicFramePr>
        <p:xfrm>
          <a:off x="1346751" y="3431848"/>
          <a:ext cx="9273746" cy="329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4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665579" y="1719944"/>
            <a:ext cx="4769063" cy="2670902"/>
          </a:xfrm>
        </p:spPr>
        <p:txBody>
          <a:bodyPr>
            <a:noAutofit/>
          </a:bodyPr>
          <a:lstStyle/>
          <a:p>
            <a:pPr marL="342900" indent="-342900" algn="r" rtl="1">
              <a:buFont typeface="+mj-lt"/>
              <a:buAutoNum type="arabicPeriod"/>
            </a:pPr>
            <a:r>
              <a:rPr lang="ar-MA" sz="2800" u="sng" dirty="0">
                <a:solidFill>
                  <a:schemeClr val="accent6">
                    <a:lumMod val="40000"/>
                    <a:lumOff val="60000"/>
                  </a:schemeClr>
                </a:solidFill>
              </a:rPr>
              <a:t>البعد الميزانياتي</a:t>
            </a:r>
            <a:r>
              <a:rPr lang="ar-MA" sz="2800" u="sng" dirty="0" smtClean="0">
                <a:solidFill>
                  <a:schemeClr val="accent6">
                    <a:lumMod val="40000"/>
                    <a:lumOff val="60000"/>
                  </a:schemeClr>
                </a:solidFill>
              </a:rPr>
              <a:t>:</a:t>
            </a:r>
            <a:endParaRPr lang="fr-FR" sz="2800" u="sng" dirty="0" smtClean="0">
              <a:solidFill>
                <a:schemeClr val="accent6">
                  <a:lumMod val="40000"/>
                  <a:lumOff val="60000"/>
                </a:schemeClr>
              </a:solidFill>
            </a:endParaRPr>
          </a:p>
          <a:p>
            <a:pPr algn="r" rtl="1"/>
            <a:r>
              <a:rPr lang="ar-MA" sz="2800" b="1" dirty="0" smtClean="0">
                <a:solidFill>
                  <a:schemeClr val="bg1"/>
                </a:solidFill>
              </a:rPr>
              <a:t> </a:t>
            </a:r>
            <a:r>
              <a:rPr lang="ar-MA" sz="2800" b="1" dirty="0">
                <a:solidFill>
                  <a:schemeClr val="bg1"/>
                </a:solidFill>
              </a:rPr>
              <a:t>يرتبط كل برنامج  باعتمادات مخصصة لسياسة عمومية محددة.</a:t>
            </a:r>
            <a:endParaRPr lang="fr-CA" sz="2800" dirty="0">
              <a:solidFill>
                <a:schemeClr val="bg1"/>
              </a:solidFill>
            </a:endParaRP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922970" y="0"/>
            <a:ext cx="6186196" cy="6858000"/>
          </a:xfrm>
          <a:prstGeom prst="rect">
            <a:avLst/>
          </a:prstGeom>
        </p:spPr>
      </p:pic>
    </p:spTree>
    <p:extLst>
      <p:ext uri="{BB962C8B-B14F-4D97-AF65-F5344CB8AC3E}">
        <p14:creationId xmlns:p14="http://schemas.microsoft.com/office/powerpoint/2010/main" val="3245725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665579" y="1719944"/>
            <a:ext cx="4769063" cy="2670902"/>
          </a:xfrm>
        </p:spPr>
        <p:txBody>
          <a:bodyPr>
            <a:noAutofit/>
          </a:bodyPr>
          <a:lstStyle/>
          <a:p>
            <a:pPr marL="514350" indent="-514350" algn="r" rtl="1">
              <a:buFont typeface="+mj-lt"/>
              <a:buAutoNum type="arabicPeriod" startAt="2"/>
            </a:pPr>
            <a:r>
              <a:rPr lang="ar-MA" sz="2800" b="1" u="sng" dirty="0">
                <a:solidFill>
                  <a:schemeClr val="accent6">
                    <a:lumMod val="40000"/>
                    <a:lumOff val="60000"/>
                  </a:schemeClr>
                </a:solidFill>
              </a:rPr>
              <a:t>البعد التدبيري</a:t>
            </a:r>
            <a:r>
              <a:rPr lang="ar-MA" sz="2800" b="1" u="sng" dirty="0" smtClean="0">
                <a:solidFill>
                  <a:schemeClr val="accent6">
                    <a:lumMod val="40000"/>
                    <a:lumOff val="60000"/>
                  </a:schemeClr>
                </a:solidFill>
              </a:rPr>
              <a:t>:</a:t>
            </a:r>
            <a:endParaRPr lang="fr-FR" sz="2800" b="1" u="sng" dirty="0" smtClean="0">
              <a:solidFill>
                <a:schemeClr val="accent6">
                  <a:lumMod val="40000"/>
                  <a:lumOff val="60000"/>
                </a:schemeClr>
              </a:solidFill>
            </a:endParaRPr>
          </a:p>
          <a:p>
            <a:pPr algn="just" rtl="1"/>
            <a:r>
              <a:rPr lang="ar-MA" sz="2800" dirty="0" smtClean="0">
                <a:solidFill>
                  <a:schemeClr val="bg1"/>
                </a:solidFill>
              </a:rPr>
              <a:t> </a:t>
            </a:r>
            <a:r>
              <a:rPr lang="ar-MA" sz="2800" dirty="0">
                <a:solidFill>
                  <a:schemeClr val="bg1"/>
                </a:solidFill>
              </a:rPr>
              <a:t>يروم الإصلاح الميزانياتي أيضا وضع أسس تنظيمية جديدة لقيادة سياسة عمومية  أو وظائف المساندة. وهكذا، يحدد كل مسؤول برنامج، بالتشاور مع الهيئات التنفيذية، الإجراءات التدبيرية المزمع اتباعها لتحقيق الأهداف المرتبطة برنامجه.</a:t>
            </a:r>
            <a:endParaRPr lang="fr-CA" sz="2800" dirty="0">
              <a:solidFill>
                <a:schemeClr val="bg1"/>
              </a:solidFill>
            </a:endParaRP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922970" y="0"/>
            <a:ext cx="6186196" cy="6858000"/>
          </a:xfrm>
          <a:prstGeom prst="rect">
            <a:avLst/>
          </a:prstGeom>
        </p:spPr>
      </p:pic>
    </p:spTree>
    <p:extLst>
      <p:ext uri="{BB962C8B-B14F-4D97-AF65-F5344CB8AC3E}">
        <p14:creationId xmlns:p14="http://schemas.microsoft.com/office/powerpoint/2010/main" val="3999696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665579" y="1719944"/>
            <a:ext cx="4769063" cy="2670902"/>
          </a:xfrm>
        </p:spPr>
        <p:txBody>
          <a:bodyPr>
            <a:noAutofit/>
          </a:bodyPr>
          <a:lstStyle/>
          <a:p>
            <a:pPr marL="514350" indent="-514350" algn="r" rtl="1">
              <a:buFont typeface="+mj-lt"/>
              <a:buAutoNum type="arabicPeriod" startAt="3"/>
            </a:pPr>
            <a:r>
              <a:rPr lang="ar-MA" sz="2800" b="1" u="sng" dirty="0">
                <a:solidFill>
                  <a:schemeClr val="accent6">
                    <a:lumMod val="40000"/>
                    <a:lumOff val="60000"/>
                  </a:schemeClr>
                </a:solidFill>
              </a:rPr>
              <a:t>البعد  المرتبط بنجاعة أداء العمل العمومي : </a:t>
            </a:r>
            <a:endParaRPr lang="fr-FR" sz="2800" b="1" u="sng" dirty="0" smtClean="0">
              <a:solidFill>
                <a:schemeClr val="accent6">
                  <a:lumMod val="40000"/>
                  <a:lumOff val="60000"/>
                </a:schemeClr>
              </a:solidFill>
            </a:endParaRPr>
          </a:p>
          <a:p>
            <a:pPr algn="r" rtl="1"/>
            <a:r>
              <a:rPr lang="ar-MA" sz="2800" dirty="0" smtClean="0">
                <a:solidFill>
                  <a:schemeClr val="bg1"/>
                </a:solidFill>
              </a:rPr>
              <a:t>تمثل </a:t>
            </a:r>
            <a:r>
              <a:rPr lang="ar-MA" sz="2800" dirty="0">
                <a:solidFill>
                  <a:schemeClr val="bg1"/>
                </a:solidFill>
              </a:rPr>
              <a:t>البرامج إطار تقديم وقيادة  منهجية الأداء الجديدة.</a:t>
            </a:r>
            <a:endParaRPr lang="fr-CA" sz="2800" dirty="0">
              <a:solidFill>
                <a:schemeClr val="bg1"/>
              </a:solidFill>
            </a:endParaRP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922970" y="0"/>
            <a:ext cx="6186196" cy="6858000"/>
          </a:xfrm>
          <a:prstGeom prst="rect">
            <a:avLst/>
          </a:prstGeom>
        </p:spPr>
      </p:pic>
    </p:spTree>
    <p:extLst>
      <p:ext uri="{BB962C8B-B14F-4D97-AF65-F5344CB8AC3E}">
        <p14:creationId xmlns:p14="http://schemas.microsoft.com/office/powerpoint/2010/main" val="503520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4955" y="816429"/>
            <a:ext cx="2793159" cy="1600200"/>
          </a:xfrm>
        </p:spPr>
        <p:txBody>
          <a:bodyPr/>
          <a:lstStyle/>
          <a:p>
            <a:pPr algn="r" rtl="1"/>
            <a:r>
              <a:rPr lang="ar-MA" sz="3600" b="1" dirty="0">
                <a:solidFill>
                  <a:schemeClr val="accent2">
                    <a:lumMod val="40000"/>
                    <a:lumOff val="60000"/>
                  </a:schemeClr>
                </a:solidFill>
              </a:rPr>
              <a:t>مسؤولي البرامج</a:t>
            </a:r>
          </a:p>
        </p:txBody>
      </p:sp>
      <p:sp>
        <p:nvSpPr>
          <p:cNvPr id="8" name="Content Placeholder 7"/>
          <p:cNvSpPr>
            <a:spLocks noGrp="1"/>
          </p:cNvSpPr>
          <p:nvPr>
            <p:ph idx="1"/>
          </p:nvPr>
        </p:nvSpPr>
        <p:spPr>
          <a:xfrm>
            <a:off x="4931228" y="1137193"/>
            <a:ext cx="6738257" cy="4767943"/>
          </a:xfrm>
        </p:spPr>
        <p:txBody>
          <a:bodyPr>
            <a:noAutofit/>
          </a:bodyPr>
          <a:lstStyle/>
          <a:p>
            <a:pPr marL="0" indent="0" algn="ctr" rtl="1">
              <a:buNone/>
            </a:pPr>
            <a:r>
              <a:rPr lang="ar-MA" sz="2800" b="1" dirty="0"/>
              <a:t>المبادئ المتبعة عند وضع البرامج</a:t>
            </a:r>
          </a:p>
          <a:p>
            <a:pPr algn="just" rtl="1"/>
            <a:r>
              <a:rPr lang="ar-MA" sz="2000" dirty="0"/>
              <a:t>البرنامج وزاري : تؤكد  المادة 39 من القانون التنظيمي لقانون المالية  على أن "البرنامج  عبارة عن مجموعة متناسقة من المشاريع أو العمليات التابعة لنفس القطاع الوزاري...". وعليه  فالبرامج وزارية ولا يمكن ان تكون بين-وزارية.</a:t>
            </a:r>
          </a:p>
          <a:p>
            <a:pPr algn="just" rtl="1"/>
            <a:r>
              <a:rPr lang="ar-MA" sz="2000" dirty="0"/>
              <a:t>يجب أن يتسم تنفيذ البرنامج بالسهولة.  لا يجب وضع البرنامج بمنهجية تحليلية وفق مقاربة المحاسبة التحليلية ( أجر موظف يحتسب ضمن برنامج واحد فقط).</a:t>
            </a:r>
          </a:p>
          <a:p>
            <a:pPr algn="just" rtl="1"/>
            <a:r>
              <a:rPr lang="ar-MA" sz="2000" dirty="0"/>
              <a:t>يجب أن توضع البرامج بعقلانية : فكلما تم اعتماد عدد محدود من البرامج كلما اصبحت الاعتمادات مهمة  وتعززت مرونة التدبير التي سيستفيد منها المدبرون. كما أن وضع عدد محدود من البرامج سيمكن من تقليل التكاليف الناجمة عنها (تأشيرات أقل، صفقات عمومية أقل، تحويلات الاعتمادات   قليلة، معالجة فواتير قليلة،....). </a:t>
            </a:r>
          </a:p>
          <a:p>
            <a:pPr algn="just" rtl="1"/>
            <a:r>
              <a:rPr lang="ar-MA" sz="2000" dirty="0"/>
              <a:t>تسجيل الاعتمادات ضمن الأصناف الرئيسية للنفقات(الموظفون والأعوان والمعدات والنفقات المختلفة، والاستثمار) بحيث يتم دائما احترام المبادئ المرتبطة بطبيعة النفقات. وهكذا، و على سبيل المثال، يجب أن يتم تسجيل جميع الاعتمادات المتعلقة بتكاليف الموظفين  في الفصل المخصص للموظفين</a:t>
            </a:r>
            <a:r>
              <a:rPr lang="ar-MA" sz="2000" dirty="0" smtClean="0"/>
              <a:t>.</a:t>
            </a:r>
            <a:endParaRPr lang="fr-CA" sz="2000" dirty="0"/>
          </a:p>
        </p:txBody>
      </p:sp>
      <p:sp>
        <p:nvSpPr>
          <p:cNvPr id="9" name="Text Placeholder 8"/>
          <p:cNvSpPr>
            <a:spLocks noGrp="1"/>
          </p:cNvSpPr>
          <p:nvPr>
            <p:ph type="body" sz="half" idx="2"/>
          </p:nvPr>
        </p:nvSpPr>
        <p:spPr/>
        <p:txBody>
          <a:bodyPr>
            <a:normAutofit/>
          </a:bodyPr>
          <a:lstStyle/>
          <a:p>
            <a:pPr algn="just" rtl="1"/>
            <a:r>
              <a:rPr lang="ar-MA" sz="2400" b="1" dirty="0" smtClean="0">
                <a:solidFill>
                  <a:schemeClr val="bg1"/>
                </a:solidFill>
              </a:rPr>
              <a:t>يتولى </a:t>
            </a:r>
            <a:r>
              <a:rPr lang="ar-MA" sz="2400" b="1" dirty="0">
                <a:solidFill>
                  <a:schemeClr val="bg1"/>
                </a:solidFill>
              </a:rPr>
              <a:t>مسؤول البرنامج، بالتنسيق مع مدير الشؤون المالية والهيئات التنفيذية، مهمة وضع برنامجه و كذلك  المساهمة الفعلية في إعداد مشاريع  وتقارير نجاعة الأداء.</a:t>
            </a:r>
          </a:p>
        </p:txBody>
      </p:sp>
      <p:pic>
        <p:nvPicPr>
          <p:cNvPr id="11"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747426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8825659" cy="2943285"/>
          </a:xfrm>
        </p:spPr>
        <p:txBody>
          <a:bodyPr>
            <a:normAutofit/>
          </a:bodyPr>
          <a:lstStyle/>
          <a:p>
            <a:pPr marL="0" indent="0" algn="just" rtl="1">
              <a:buNone/>
            </a:pPr>
            <a:r>
              <a:rPr lang="ar-MA" sz="2400" b="1" dirty="0">
                <a:solidFill>
                  <a:schemeClr val="accent2">
                    <a:lumMod val="40000"/>
                    <a:lumOff val="60000"/>
                  </a:schemeClr>
                </a:solidFill>
                <a:hlinkClick r:id="rId2"/>
              </a:rPr>
              <a:t>التدبير الميزانياتي المرتكز حول النتائج</a:t>
            </a:r>
            <a:endParaRPr lang="ar-MA" sz="2400" b="1" dirty="0">
              <a:solidFill>
                <a:schemeClr val="accent2">
                  <a:lumMod val="40000"/>
                  <a:lumOff val="60000"/>
                </a:schemeClr>
              </a:solidFill>
            </a:endParaRPr>
          </a:p>
          <a:p>
            <a:pPr algn="just" rtl="1"/>
            <a:r>
              <a:rPr lang="ar-MA" sz="2000" dirty="0"/>
              <a:t>يعتبر تكريس التدبير </a:t>
            </a:r>
            <a:r>
              <a:rPr lang="ar-MA" sz="2000" dirty="0" smtClean="0"/>
              <a:t>المرتكز </a:t>
            </a:r>
            <a:r>
              <a:rPr lang="ar-MA" sz="2000" dirty="0"/>
              <a:t>على النتائج  من خلال القانون التنظيمي لقانون المالية تغييرا شاملا لآليات العمل العمومي. وهكذا، فالمنهجية القائمة على النتائج ستحل محل التدبير القائم على الوسائل والانتقال من مقاربة قانونية وتقنية للتدبير الإداري إلى مقاربة قائمة على ثقافة تدبيرية في خدمة المواطنين.</a:t>
            </a:r>
          </a:p>
        </p:txBody>
      </p:sp>
      <p:pic>
        <p:nvPicPr>
          <p:cNvPr id="4" name="Image 4" descr="logo mpm"/>
          <p:cNvPicPr/>
          <p:nvPr/>
        </p:nvPicPr>
        <p:blipFill>
          <a:blip r:embed="rId3"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317045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730" y="0"/>
            <a:ext cx="11497356" cy="6738257"/>
          </a:xfrm>
          <a:prstGeom prst="rect">
            <a:avLst/>
          </a:prstGeom>
        </p:spPr>
      </p:pic>
      <p:sp>
        <p:nvSpPr>
          <p:cNvPr id="3" name="Rectangle 2"/>
          <p:cNvSpPr/>
          <p:nvPr/>
        </p:nvSpPr>
        <p:spPr>
          <a:xfrm>
            <a:off x="5725886" y="522514"/>
            <a:ext cx="1077686" cy="293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rgbClr val="689BAE"/>
                </a:solidFill>
              </a:rPr>
              <a:t>الباب</a:t>
            </a:r>
            <a:endParaRPr lang="fr-CA" b="1" dirty="0">
              <a:solidFill>
                <a:srgbClr val="689BAE"/>
              </a:solidFill>
            </a:endParaRPr>
          </a:p>
        </p:txBody>
      </p:sp>
    </p:spTree>
    <p:extLst>
      <p:ext uri="{BB962C8B-B14F-4D97-AF65-F5344CB8AC3E}">
        <p14:creationId xmlns:p14="http://schemas.microsoft.com/office/powerpoint/2010/main" val="365131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854" y="2555875"/>
            <a:ext cx="10760821" cy="3225800"/>
          </a:xfrm>
        </p:spPr>
        <p:txBody>
          <a:bodyPr>
            <a:normAutofit/>
          </a:bodyPr>
          <a:lstStyle/>
          <a:p>
            <a:pPr marL="0" indent="0" algn="just" rtl="1">
              <a:buNone/>
            </a:pPr>
            <a:r>
              <a:rPr lang="ar-MA" sz="2400" b="1" u="sng" dirty="0">
                <a:solidFill>
                  <a:srgbClr val="0070C0"/>
                </a:solidFill>
              </a:rPr>
              <a:t>منهجية الأداء</a:t>
            </a:r>
          </a:p>
          <a:p>
            <a:pPr algn="just" rtl="1"/>
            <a:r>
              <a:rPr lang="ar-MA" sz="2000" dirty="0" smtClean="0"/>
              <a:t>تهدف </a:t>
            </a:r>
            <a:r>
              <a:rPr lang="ar-MA" sz="2000" dirty="0"/>
              <a:t>منهجية الأداء إلى تحسين فعالية النفقات العمومية من خلال توجيه التدبير إلى تحقيق نتائج محددة في إطار وسائل محددة سلفا.</a:t>
            </a:r>
          </a:p>
          <a:p>
            <a:pPr algn="just" rtl="1"/>
            <a:r>
              <a:rPr lang="ar-MA" sz="2000" dirty="0"/>
              <a:t>تعكس ميزانية الدولة، المتمحورة حول البرامج، السياسات القطاعية الكبرى. ولتوجيه وقياس وتحسين فعالية تنفيذ ميزانية الدولة، يتم، بالنسبة لكل برنامج، تحديد  منهجية أداء تشمل استراتيجية البرنامج وأهداف الأداء التي تنبثق من هذه الاستراتيجية وكذلك مؤشرات الأداء التي تمكن من قياس مدى تحقيق الأهداف:</a:t>
            </a:r>
          </a:p>
        </p:txBody>
      </p:sp>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8"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2966974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1579" y="2613025"/>
            <a:ext cx="10227421" cy="3359150"/>
          </a:xfrm>
        </p:spPr>
        <p:txBody>
          <a:bodyPr>
            <a:normAutofit/>
          </a:bodyPr>
          <a:lstStyle/>
          <a:p>
            <a:pPr marL="0" indent="0" algn="r" rtl="1">
              <a:buNone/>
            </a:pPr>
            <a:r>
              <a:rPr lang="ar-MA" sz="2400" b="1" u="sng" dirty="0">
                <a:solidFill>
                  <a:srgbClr val="0070C0"/>
                </a:solidFill>
              </a:rPr>
              <a:t>تعريف استراتيجية البرنامج</a:t>
            </a:r>
          </a:p>
          <a:p>
            <a:pPr algn="r" rtl="1"/>
            <a:r>
              <a:rPr lang="ar-MA" sz="2200" dirty="0"/>
              <a:t>يصعب، بمعزل عن المقاربة الاستراتيجية، تحديد الأولويات، وبالتالي صياغة أهداف معقولة. لذا فاستراتيجية البرنامج تضمن الانسجام  العام للأهداف المختارة وتبرز جدوى اختيارها. ويشترط في هذه الاستراتيجية أن:</a:t>
            </a:r>
          </a:p>
          <a:p>
            <a:pPr algn="r" rtl="1"/>
            <a:r>
              <a:rPr lang="ar-MA" sz="2200" dirty="0"/>
              <a:t>يتم إعدادها وفق تدبر ملي يأخذ بعين الاعتبار طبيعة الموارد وفهم جيد للأولويات وتحديد العمليات المزمع انجازها وكذلك تقييم بيئة هذه الاستراتيجية.</a:t>
            </a:r>
          </a:p>
          <a:p>
            <a:pPr algn="r" rtl="1"/>
            <a:r>
              <a:rPr lang="ar-MA" sz="2200" dirty="0"/>
              <a:t>يتم إعدادها وفق برمجة ميزانياية لثلاث سنوات وأن تتسم بالاستقرار على المدى المتوسط. </a:t>
            </a:r>
          </a:p>
        </p:txBody>
      </p:sp>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983180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1579" y="2613025"/>
            <a:ext cx="10227421" cy="3359150"/>
          </a:xfrm>
        </p:spPr>
        <p:txBody>
          <a:bodyPr>
            <a:normAutofit fontScale="92500" lnSpcReduction="20000"/>
          </a:bodyPr>
          <a:lstStyle/>
          <a:p>
            <a:pPr marL="0" indent="0" algn="r" rtl="1">
              <a:buNone/>
            </a:pPr>
            <a:r>
              <a:rPr lang="ar-MA" sz="2400" b="1" u="sng" dirty="0">
                <a:solidFill>
                  <a:srgbClr val="0070C0"/>
                </a:solidFill>
              </a:rPr>
              <a:t>تحديد أهداف نجاعة الأداء</a:t>
            </a:r>
          </a:p>
          <a:p>
            <a:pPr marL="0" indent="0" algn="r" rtl="1">
              <a:buNone/>
            </a:pPr>
            <a:r>
              <a:rPr lang="ar-MA" sz="2200" dirty="0"/>
              <a:t>يعرف الهدف بكونه الغاية المرجو بلوغها خلال فترة زمنية محددة. ويشير إلى الأولويات التي تمكن من تحقيق غايات  البرنامج.</a:t>
            </a:r>
          </a:p>
          <a:p>
            <a:pPr marL="0" indent="0" algn="r" rtl="1">
              <a:buNone/>
            </a:pPr>
            <a:r>
              <a:rPr lang="ar-MA" sz="2200" dirty="0"/>
              <a:t>يجب أن يستجيب اختيار أهداف البرنامج لبعض القواعد:</a:t>
            </a:r>
          </a:p>
          <a:p>
            <a:pPr algn="r" rtl="1"/>
            <a:r>
              <a:rPr lang="ar-MA" sz="2200" dirty="0"/>
              <a:t> </a:t>
            </a:r>
            <a:r>
              <a:rPr lang="ar-MA" sz="2200" dirty="0" smtClean="0"/>
              <a:t>أن </a:t>
            </a:r>
            <a:r>
              <a:rPr lang="ar-MA" sz="2200" dirty="0"/>
              <a:t>يكون عددها محدودا؛</a:t>
            </a:r>
          </a:p>
          <a:p>
            <a:pPr algn="r" rtl="1"/>
            <a:r>
              <a:rPr lang="ar-MA" sz="2200" dirty="0"/>
              <a:t>أن تمثل الجوانب الأساسية للبرنامج؛</a:t>
            </a:r>
          </a:p>
          <a:p>
            <a:pPr algn="r" rtl="1"/>
            <a:r>
              <a:rPr lang="ar-MA" sz="2200" dirty="0"/>
              <a:t>أن تصاغ بشكل واضح، بسيط، دقيق وعملي؛</a:t>
            </a:r>
          </a:p>
          <a:p>
            <a:pPr algn="r" rtl="1"/>
            <a:r>
              <a:rPr lang="ar-MA" sz="2200" dirty="0"/>
              <a:t>يجب أن تمكن من تحسين فعالية النفقة العمومية. </a:t>
            </a:r>
          </a:p>
          <a:p>
            <a:pPr algn="r" rtl="1"/>
            <a:r>
              <a:rPr lang="ar-MA" sz="2200" dirty="0"/>
              <a:t>أن تكون قابلة للقياس بواسطة مؤشر ات الأداء.</a:t>
            </a:r>
          </a:p>
        </p:txBody>
      </p:sp>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394562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0860" y="2384425"/>
            <a:ext cx="10504714" cy="3359150"/>
          </a:xfrm>
        </p:spPr>
        <p:txBody>
          <a:bodyPr>
            <a:noAutofit/>
          </a:bodyPr>
          <a:lstStyle/>
          <a:p>
            <a:pPr marL="0" indent="0" algn="just" rtl="1">
              <a:buNone/>
            </a:pPr>
            <a:r>
              <a:rPr lang="ar-MA" sz="2200" dirty="0"/>
              <a:t>علاوة على ذلك، عرف القانون التنظيمي لقانون المالية نجاعة الأداء العمومية بكونها تحقيق  أهداف محددة مسبقا من حيث الفعالية السوسيو-اقتصادية و النجاعة و جودة الخدمة:</a:t>
            </a:r>
          </a:p>
          <a:p>
            <a:pPr algn="just" rtl="1"/>
            <a:r>
              <a:rPr lang="ar-MA" sz="2200" dirty="0"/>
              <a:t>أهداف الفعالية السوسيو-اقتصادية: تعكس البحث عن الصالح العام، وتركز على الآثار المنتظرة للسياسات العمومية. كما تعبر عن النفع المرتقب من عمل الدولة للمواطن من حيث تغيير الواقع الاقتصادي والاجتماعي والبيئي والثقافي والصحي...الذي يعيش فيه؛</a:t>
            </a:r>
          </a:p>
          <a:p>
            <a:pPr algn="just" rtl="1"/>
            <a:r>
              <a:rPr lang="ar-MA" sz="2200" dirty="0"/>
              <a:t>أهداف النجاعة: أهداف تمكن من ترشيد استعمال الوسائل المتاحة، من خلال ربط الانتاج المحصل عليه بالموارد المستهلكة. هذه الأهداف  تمكن من إبراز بالنسبة لمستوى معين من استهلاك الموارد، مدى التحسن الذي عرفته إنتاجية الإدارة ومدى تقليص الوسائل المستعملة بالنسبة لمستوى معين من الانتاج.</a:t>
            </a:r>
          </a:p>
          <a:p>
            <a:pPr algn="just" rtl="1"/>
            <a:r>
              <a:rPr lang="ar-MA" sz="2200" dirty="0"/>
              <a:t>أهداف جودة الخدمة: تعكس معايير الجودة المستهدفة من العمل العمومي في المجال المرتبط بالبرنامج وتعبر عن الجودة المرتقبة للخدمة المقدمة للمستخدم بمعنى آخر، قدرة الخدمة عن إرضاء المستفيد.</a:t>
            </a:r>
          </a:p>
        </p:txBody>
      </p:sp>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2502565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2907836519"/>
              </p:ext>
            </p:extLst>
          </p:nvPr>
        </p:nvGraphicFramePr>
        <p:xfrm>
          <a:off x="879746" y="2553894"/>
          <a:ext cx="10519182" cy="39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p:txBody>
          <a:bodyPr/>
          <a:lstStyle/>
          <a:p>
            <a:pPr marL="742950" indent="-742950" algn="r" rtl="1">
              <a:buFont typeface="+mj-lt"/>
              <a:buAutoNum type="arabicPeriod"/>
            </a:pPr>
            <a:r>
              <a:rPr lang="ar-MA" dirty="0"/>
              <a:t>اختصاصات وتنظيم مديرية الشؤون العامة </a:t>
            </a:r>
            <a:r>
              <a:rPr lang="ar-MA" dirty="0" smtClean="0"/>
              <a:t>والقانونية</a:t>
            </a:r>
            <a:endParaRPr lang="fr-CA" dirty="0"/>
          </a:p>
        </p:txBody>
      </p:sp>
    </p:spTree>
    <p:extLst>
      <p:ext uri="{BB962C8B-B14F-4D97-AF65-F5344CB8AC3E}">
        <p14:creationId xmlns:p14="http://schemas.microsoft.com/office/powerpoint/2010/main" val="18147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1579" y="2613025"/>
            <a:ext cx="10227421" cy="3359150"/>
          </a:xfrm>
        </p:spPr>
        <p:txBody>
          <a:bodyPr>
            <a:normAutofit/>
          </a:bodyPr>
          <a:lstStyle/>
          <a:p>
            <a:pPr marL="0" indent="0" algn="r" rtl="1">
              <a:buNone/>
            </a:pPr>
            <a:r>
              <a:rPr lang="ar-MA" sz="2400" b="1" u="sng" dirty="0">
                <a:solidFill>
                  <a:srgbClr val="0070C0"/>
                </a:solidFill>
              </a:rPr>
              <a:t>تحديد مؤشرات الأداء</a:t>
            </a:r>
          </a:p>
          <a:p>
            <a:pPr algn="r" rtl="1"/>
            <a:r>
              <a:rPr lang="ar-MA" sz="2200" dirty="0"/>
              <a:t>يقرن بكل هدف مؤشر أو مؤشرات رقمية تمكن من تقييم نتائج البرنامج. و يمكن تعريف المؤشر بأنه كل قيمة تقيس تحقيق الهدف بشكل موضوعي.</a:t>
            </a:r>
          </a:p>
          <a:p>
            <a:pPr algn="r" rtl="1"/>
            <a:r>
              <a:rPr lang="ar-MA" sz="2200" dirty="0"/>
              <a:t>على غرار  التصنيف المرتبط بالأهداف تتبع المؤشرات نفس التصنيف : مؤشرات الفعالية السوسيو- اقتصادية ومؤشرات النجاعة و مؤشرات جودة الخدمة.</a:t>
            </a:r>
          </a:p>
          <a:p>
            <a:pPr algn="r" rtl="1"/>
            <a:r>
              <a:rPr lang="ar-MA" sz="2200" dirty="0"/>
              <a:t>تجدر الإشارة أن منهجية الأداء القائمة على البرامج و المرتبطة بالأهداف و المؤشرات تضمن في مشروع نجاعة الأداء المعد من طرف القطاعات الوزارية.</a:t>
            </a:r>
          </a:p>
        </p:txBody>
      </p:sp>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3"/>
            </a:pPr>
            <a:r>
              <a:rPr lang="ar-MA" dirty="0"/>
              <a:t>الإصلاحات والمشاريع في طور الانجاز</a:t>
            </a:r>
          </a:p>
        </p:txBody>
      </p:sp>
    </p:spTree>
    <p:extLst>
      <p:ext uri="{BB962C8B-B14F-4D97-AF65-F5344CB8AC3E}">
        <p14:creationId xmlns:p14="http://schemas.microsoft.com/office/powerpoint/2010/main" val="384075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611" y="874362"/>
            <a:ext cx="9342991" cy="706964"/>
          </a:xfrm>
        </p:spPr>
        <p:txBody>
          <a:bodyPr/>
          <a:lstStyle/>
          <a:p>
            <a:pPr algn="r" rtl="1"/>
            <a:r>
              <a:rPr lang="fr-FR" dirty="0"/>
              <a:t> </a:t>
            </a:r>
            <a:r>
              <a:rPr lang="ar-MA" dirty="0" smtClean="0"/>
              <a:t>الخطة الوطنية لاصلاح الادارة 2018-2021</a:t>
            </a:r>
            <a:endParaRPr lang="fr-FR"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9"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565752" y="2307771"/>
            <a:ext cx="5191125" cy="4550228"/>
          </a:xfrm>
          <a:prstGeom prst="rect">
            <a:avLst/>
          </a:prstGeom>
        </p:spPr>
      </p:pic>
    </p:spTree>
    <p:extLst>
      <p:ext uri="{BB962C8B-B14F-4D97-AF65-F5344CB8AC3E}">
        <p14:creationId xmlns:p14="http://schemas.microsoft.com/office/powerpoint/2010/main" val="4012114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790" y="754878"/>
            <a:ext cx="9969035" cy="706964"/>
          </a:xfrm>
        </p:spPr>
        <p:txBody>
          <a:bodyPr/>
          <a:lstStyle/>
          <a:p>
            <a:r>
              <a:rPr lang="fr-FR" dirty="0" smtClean="0"/>
              <a:t>Plan National de la Réforme de l’Administration</a:t>
            </a:r>
            <a:endParaRPr lang="fr-FR"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10"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293233" y="-3"/>
            <a:ext cx="11615738" cy="6858000"/>
          </a:xfrm>
          <a:prstGeom prst="rect">
            <a:avLst/>
          </a:prstGeom>
        </p:spPr>
      </p:pic>
    </p:spTree>
    <p:extLst>
      <p:ext uri="{BB962C8B-B14F-4D97-AF65-F5344CB8AC3E}">
        <p14:creationId xmlns:p14="http://schemas.microsoft.com/office/powerpoint/2010/main" val="4259824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7992" y="418942"/>
            <a:ext cx="11268338" cy="6251210"/>
          </a:xfrm>
          <a:prstGeom prst="rect">
            <a:avLst/>
          </a:prstGeom>
        </p:spPr>
      </p:pic>
      <p:pic>
        <p:nvPicPr>
          <p:cNvPr id="5" name="Picture 4"/>
          <p:cNvPicPr>
            <a:picLocks noChangeAspect="1"/>
          </p:cNvPicPr>
          <p:nvPr/>
        </p:nvPicPr>
        <p:blipFill>
          <a:blip r:embed="rId3"/>
          <a:stretch>
            <a:fillRect/>
          </a:stretch>
        </p:blipFill>
        <p:spPr>
          <a:xfrm>
            <a:off x="8942665" y="-44122"/>
            <a:ext cx="2486025" cy="533400"/>
          </a:xfrm>
          <a:prstGeom prst="rect">
            <a:avLst/>
          </a:prstGeom>
        </p:spPr>
      </p:pic>
    </p:spTree>
    <p:extLst>
      <p:ext uri="{BB962C8B-B14F-4D97-AF65-F5344CB8AC3E}">
        <p14:creationId xmlns:p14="http://schemas.microsoft.com/office/powerpoint/2010/main" val="3199054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376" y="464422"/>
            <a:ext cx="11303244" cy="5162377"/>
          </a:xfrm>
          <a:prstGeom prst="rect">
            <a:avLst/>
          </a:prstGeom>
        </p:spPr>
      </p:pic>
      <p:pic>
        <p:nvPicPr>
          <p:cNvPr id="5" name="Picture 4"/>
          <p:cNvPicPr>
            <a:picLocks noChangeAspect="1"/>
          </p:cNvPicPr>
          <p:nvPr/>
        </p:nvPicPr>
        <p:blipFill>
          <a:blip r:embed="rId3"/>
          <a:stretch>
            <a:fillRect/>
          </a:stretch>
        </p:blipFill>
        <p:spPr>
          <a:xfrm>
            <a:off x="8992908" y="0"/>
            <a:ext cx="2486025" cy="533400"/>
          </a:xfrm>
          <a:prstGeom prst="rect">
            <a:avLst/>
          </a:prstGeom>
        </p:spPr>
      </p:pic>
    </p:spTree>
    <p:extLst>
      <p:ext uri="{BB962C8B-B14F-4D97-AF65-F5344CB8AC3E}">
        <p14:creationId xmlns:p14="http://schemas.microsoft.com/office/powerpoint/2010/main" val="3121788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r" rtl="1"/>
            <a:r>
              <a:rPr lang="fr-FR" dirty="0"/>
              <a:t> </a:t>
            </a:r>
            <a:r>
              <a:rPr lang="ar-MA" dirty="0" smtClean="0"/>
              <a:t>الخطة الوطنية لاصلاح الادارة 2018-2021</a:t>
            </a:r>
            <a:endParaRPr lang="fr-FR" dirty="0"/>
          </a:p>
        </p:txBody>
      </p:sp>
      <p:sp>
        <p:nvSpPr>
          <p:cNvPr id="7" name="Text Placeholder 6"/>
          <p:cNvSpPr>
            <a:spLocks noGrp="1"/>
          </p:cNvSpPr>
          <p:nvPr>
            <p:ph type="body" sz="half" idx="2"/>
          </p:nvPr>
        </p:nvSpPr>
        <p:spPr/>
        <p:txBody>
          <a:bodyPr/>
          <a:lstStyle/>
          <a:p>
            <a:endParaRPr lang="fr-CA"/>
          </a:p>
        </p:txBody>
      </p:sp>
      <p:pic>
        <p:nvPicPr>
          <p:cNvPr id="8" name="Picture 7"/>
          <p:cNvPicPr>
            <a:picLocks noChangeAspect="1"/>
          </p:cNvPicPr>
          <p:nvPr/>
        </p:nvPicPr>
        <p:blipFill>
          <a:blip r:embed="rId2"/>
          <a:stretch>
            <a:fillRect/>
          </a:stretch>
        </p:blipFill>
        <p:spPr>
          <a:xfrm>
            <a:off x="100485" y="466202"/>
            <a:ext cx="11860404" cy="6105420"/>
          </a:xfrm>
          <a:prstGeom prst="rect">
            <a:avLst/>
          </a:prstGeom>
        </p:spPr>
      </p:pic>
      <p:pic>
        <p:nvPicPr>
          <p:cNvPr id="11" name="Picture 10"/>
          <p:cNvPicPr>
            <a:picLocks noChangeAspect="1"/>
          </p:cNvPicPr>
          <p:nvPr/>
        </p:nvPicPr>
        <p:blipFill>
          <a:blip r:embed="rId3"/>
          <a:stretch>
            <a:fillRect/>
          </a:stretch>
        </p:blipFill>
        <p:spPr>
          <a:xfrm>
            <a:off x="9289701" y="0"/>
            <a:ext cx="2133600" cy="476250"/>
          </a:xfrm>
          <a:prstGeom prst="rect">
            <a:avLst/>
          </a:prstGeom>
        </p:spPr>
      </p:pic>
    </p:spTree>
    <p:extLst>
      <p:ext uri="{BB962C8B-B14F-4D97-AF65-F5344CB8AC3E}">
        <p14:creationId xmlns:p14="http://schemas.microsoft.com/office/powerpoint/2010/main" val="2721651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r" rtl="1"/>
            <a:r>
              <a:rPr lang="fr-FR" dirty="0"/>
              <a:t> </a:t>
            </a:r>
            <a:r>
              <a:rPr lang="ar-MA" dirty="0" smtClean="0"/>
              <a:t>الخطة الوطنية لاصلاح الادارة 2018-2021</a:t>
            </a:r>
            <a:endParaRPr lang="fr-FR" dirty="0"/>
          </a:p>
        </p:txBody>
      </p:sp>
      <p:sp>
        <p:nvSpPr>
          <p:cNvPr id="7" name="Text Placeholder 6"/>
          <p:cNvSpPr>
            <a:spLocks noGrp="1"/>
          </p:cNvSpPr>
          <p:nvPr>
            <p:ph type="body" sz="half" idx="2"/>
          </p:nvPr>
        </p:nvSpPr>
        <p:spPr/>
        <p:txBody>
          <a:bodyPr/>
          <a:lstStyle/>
          <a:p>
            <a:endParaRPr lang="fr-CA"/>
          </a:p>
        </p:txBody>
      </p:sp>
      <p:pic>
        <p:nvPicPr>
          <p:cNvPr id="2" name="Picture 1"/>
          <p:cNvPicPr>
            <a:picLocks noChangeAspect="1"/>
          </p:cNvPicPr>
          <p:nvPr/>
        </p:nvPicPr>
        <p:blipFill>
          <a:blip r:embed="rId2"/>
          <a:stretch>
            <a:fillRect/>
          </a:stretch>
        </p:blipFill>
        <p:spPr>
          <a:xfrm>
            <a:off x="341644" y="446106"/>
            <a:ext cx="11565649" cy="6419146"/>
          </a:xfrm>
          <a:prstGeom prst="rect">
            <a:avLst/>
          </a:prstGeom>
        </p:spPr>
      </p:pic>
      <p:pic>
        <p:nvPicPr>
          <p:cNvPr id="6" name="Picture 5"/>
          <p:cNvPicPr>
            <a:picLocks noChangeAspect="1"/>
          </p:cNvPicPr>
          <p:nvPr/>
        </p:nvPicPr>
        <p:blipFill>
          <a:blip r:embed="rId3"/>
          <a:stretch>
            <a:fillRect/>
          </a:stretch>
        </p:blipFill>
        <p:spPr>
          <a:xfrm>
            <a:off x="9390184" y="-30144"/>
            <a:ext cx="2133600" cy="476250"/>
          </a:xfrm>
          <a:prstGeom prst="rect">
            <a:avLst/>
          </a:prstGeom>
        </p:spPr>
      </p:pic>
    </p:spTree>
    <p:extLst>
      <p:ext uri="{BB962C8B-B14F-4D97-AF65-F5344CB8AC3E}">
        <p14:creationId xmlns:p14="http://schemas.microsoft.com/office/powerpoint/2010/main" val="2669702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p>
        </p:txBody>
      </p:sp>
      <p:sp>
        <p:nvSpPr>
          <p:cNvPr id="3" name="Content Placeholder 2"/>
          <p:cNvSpPr>
            <a:spLocks noGrp="1"/>
          </p:cNvSpPr>
          <p:nvPr>
            <p:ph idx="1"/>
          </p:nvPr>
        </p:nvSpPr>
        <p:spPr>
          <a:xfrm>
            <a:off x="481854" y="2476500"/>
            <a:ext cx="10948146" cy="3937000"/>
          </a:xfrm>
        </p:spPr>
        <p:txBody>
          <a:bodyPr/>
          <a:lstStyle/>
          <a:p>
            <a:pPr algn="r" rtl="1"/>
            <a:r>
              <a:rPr lang="ar-MA" b="1" dirty="0">
                <a:solidFill>
                  <a:schemeClr val="tx1"/>
                </a:solidFill>
              </a:rPr>
              <a:t>الدستور 2011</a:t>
            </a:r>
            <a:endParaRPr lang="ar-MA" dirty="0">
              <a:solidFill>
                <a:schemeClr val="tx1"/>
              </a:solidFill>
            </a:endParaRPr>
          </a:p>
          <a:p>
            <a:pPr algn="r" rtl="1"/>
            <a:r>
              <a:rPr lang="ar-MA" b="1" dirty="0">
                <a:solidFill>
                  <a:schemeClr val="tx1"/>
                </a:solidFill>
              </a:rPr>
              <a:t>القانون التنظيمي رقم 130.13 لقانون المالية</a:t>
            </a:r>
            <a:endParaRPr lang="ar-MA" dirty="0">
              <a:solidFill>
                <a:schemeClr val="tx1"/>
              </a:solidFill>
            </a:endParaRPr>
          </a:p>
          <a:p>
            <a:pPr algn="just" rtl="1"/>
            <a:r>
              <a:rPr lang="ar-MA" b="1" dirty="0">
                <a:solidFill>
                  <a:schemeClr val="tx1"/>
                </a:solidFill>
              </a:rPr>
              <a:t>مرسوم رقم 2.15.426 صادر في 28 من رمضان 1436 (15 يوليو 2015) يتعلق بإعداد وتنفيد قوانين المالية كما تم تعديله و تتميمه</a:t>
            </a:r>
            <a:endParaRPr lang="ar-MA" dirty="0">
              <a:solidFill>
                <a:schemeClr val="tx1"/>
              </a:solidFill>
            </a:endParaRPr>
          </a:p>
          <a:p>
            <a:pPr algn="r" rtl="1"/>
            <a:r>
              <a:rPr lang="ar-MA" b="1" dirty="0">
                <a:solidFill>
                  <a:schemeClr val="tx1"/>
                </a:solidFill>
              </a:rPr>
              <a:t>مرسوم رقم 2.15.426 صادر في 28 من رمضان 1436 (15 يوليو 2015) يتعلق بإعداد وتنفيد قوانين المالية</a:t>
            </a:r>
            <a:endParaRPr lang="ar-MA" dirty="0">
              <a:solidFill>
                <a:schemeClr val="tx1"/>
              </a:solidFill>
            </a:endParaRPr>
          </a:p>
          <a:p>
            <a:pPr algn="r" rtl="1"/>
            <a:r>
              <a:rPr lang="ar-MA" b="1" dirty="0">
                <a:solidFill>
                  <a:schemeClr val="tx1"/>
                </a:solidFill>
              </a:rPr>
              <a:t>مرسوم رقم 2.17.607 الصادر في 30 ربيع الأول 1439 (19 ديسمبر 2017) والذي يغير ويتتم بموجبه المرسوم رقم 2.15.426 الصادر في 28 رمضان 1436 (15 يوليو 2015) المتعلق بإعداد وتنفيذ قوانين المالية</a:t>
            </a:r>
            <a:endParaRPr lang="ar-MA" dirty="0">
              <a:solidFill>
                <a:schemeClr val="tx1"/>
              </a:solidFill>
            </a:endParaRPr>
          </a:p>
          <a:p>
            <a:pPr algn="r" rtl="1"/>
            <a:r>
              <a:rPr lang="ar-MA" dirty="0">
                <a:solidFill>
                  <a:schemeClr val="tx1"/>
                </a:solidFill>
              </a:rPr>
              <a:t> </a:t>
            </a:r>
            <a:r>
              <a:rPr lang="ar-MA" b="1" dirty="0">
                <a:solidFill>
                  <a:schemeClr val="tx1"/>
                </a:solidFill>
              </a:rPr>
              <a:t>منشور السيد رئيس الحكومة رقم 12/2021 بتاريخ 26 يوليوز2021 المتعلق بالمعايير المرجعية للميزانية المهيكلة حول البرامج والمرتكزة على نجاعة الأداء المنبثقة عن القانون التنظيمي لقانون المالية</a:t>
            </a:r>
            <a:endParaRPr lang="ar-MA" dirty="0">
              <a:solidFill>
                <a:schemeClr val="tx1"/>
              </a:solidFill>
            </a:endParaRPr>
          </a:p>
          <a:p>
            <a:pPr algn="r" rtl="1"/>
            <a:r>
              <a:rPr lang="ar-MA" b="1" dirty="0">
                <a:solidFill>
                  <a:schemeClr val="tx1"/>
                </a:solidFill>
              </a:rPr>
              <a:t>منشور السيد وزير الاقتصاد والمالية وإصلاح الإدارة رقم 3724 بتاريخ 11 ماي 2021 حول إعداد تقارير نجاعة الأداء للسنة المالية 2020</a:t>
            </a:r>
            <a:endParaRPr lang="ar-MA" dirty="0">
              <a:solidFill>
                <a:schemeClr val="tx1"/>
              </a:solidFill>
            </a:endParaRPr>
          </a:p>
          <a:p>
            <a:pPr algn="r" rtl="1"/>
            <a:endParaRPr lang="ar-MA" dirty="0">
              <a:solidFill>
                <a:schemeClr val="tx1"/>
              </a:solidFill>
            </a:endParaRPr>
          </a:p>
        </p:txBody>
      </p:sp>
    </p:spTree>
    <p:extLst>
      <p:ext uri="{BB962C8B-B14F-4D97-AF65-F5344CB8AC3E}">
        <p14:creationId xmlns:p14="http://schemas.microsoft.com/office/powerpoint/2010/main" val="250168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p>
        </p:txBody>
      </p:sp>
      <p:sp>
        <p:nvSpPr>
          <p:cNvPr id="3" name="Content Placeholder 2"/>
          <p:cNvSpPr>
            <a:spLocks noGrp="1"/>
          </p:cNvSpPr>
          <p:nvPr>
            <p:ph idx="1"/>
          </p:nvPr>
        </p:nvSpPr>
        <p:spPr>
          <a:xfrm>
            <a:off x="481853" y="2381250"/>
            <a:ext cx="11281521" cy="3937000"/>
          </a:xfrm>
        </p:spPr>
        <p:txBody>
          <a:bodyPr>
            <a:noAutofit/>
          </a:bodyPr>
          <a:lstStyle/>
          <a:p>
            <a:pPr algn="just" rtl="1"/>
            <a:r>
              <a:rPr lang="ar-MA" sz="2200" b="1" dirty="0"/>
              <a:t>منشور رئيس الحكومة رقم 2021/09 المتعلق بدور ومهام مسؤول البرنامج المنصوص عليه في القانون التنظيمي رقم 130.13 لقانون المالية</a:t>
            </a:r>
            <a:endParaRPr lang="ar-MA" sz="2200" dirty="0"/>
          </a:p>
          <a:p>
            <a:pPr algn="just" rtl="1"/>
            <a:r>
              <a:rPr lang="ar-MA" sz="2200" b="1" dirty="0"/>
              <a:t>منشور السيد رئيس الحكومة رقم 04/2021 بتاريخ 17 مارس 2021 المتعلق بإعداد المقترحات المتعلقة بالبرمجة الميزانياتية لثلاث سنوات 2022-2024 مدعومة بأهداف و مؤشرات نجاعة الأداء</a:t>
            </a:r>
            <a:endParaRPr lang="ar-MA" sz="2200" dirty="0"/>
          </a:p>
          <a:p>
            <a:pPr algn="just" rtl="1"/>
            <a:r>
              <a:rPr lang="ar-MA" sz="2200" b="1" dirty="0"/>
              <a:t>منشور السيد رئيس الحكومة رقم2020/9  بتاريخ 1 يوليو 2020 المتعلق بتحيين المقترحات المتعلقة بالبرمجة الميزانياتية لثلاث سنوات 2021-2023</a:t>
            </a:r>
            <a:endParaRPr lang="ar-MA" sz="2200" dirty="0"/>
          </a:p>
          <a:p>
            <a:pPr algn="just" rtl="1"/>
            <a:r>
              <a:rPr lang="ar-MA" sz="2200" b="1" dirty="0"/>
              <a:t>منشور السيد رئيس الحكومة رقم 02/2020 بتاريخ 11 مارس 2020 المتعلق بإعداد المقترحات المتعلقة بالبرمجة الميزانياتية لثلاث سنوات 2021-2023 مدعومة بأهداف و مؤشرات نجاعة الأداء</a:t>
            </a:r>
            <a:endParaRPr lang="ar-MA" sz="2200" dirty="0"/>
          </a:p>
          <a:p>
            <a:pPr algn="just" rtl="1"/>
            <a:r>
              <a:rPr lang="ar-MA" sz="2200" b="1" dirty="0"/>
              <a:t>قرار وزير الاقتصاد والمالية وإصلاح الإدارة رقم 679.20 بتاريخ 13 فبراير 2020 بتحديد قائمة المؤسسات العمومية والمقاولات العمومية المستفيدة من موارد مرصدة أو إعانات من الدولة والمطالبة بتقديم برمجتها الميزانياتية متعددة السنوات للجان البرلمانية </a:t>
            </a:r>
            <a:r>
              <a:rPr lang="ar-MA" sz="2200" b="1" dirty="0" smtClean="0"/>
              <a:t>المعنية</a:t>
            </a:r>
            <a:endParaRPr lang="ar-MA" sz="2200" dirty="0"/>
          </a:p>
        </p:txBody>
      </p:sp>
    </p:spTree>
    <p:extLst>
      <p:ext uri="{BB962C8B-B14F-4D97-AF65-F5344CB8AC3E}">
        <p14:creationId xmlns:p14="http://schemas.microsoft.com/office/powerpoint/2010/main" val="1009345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99068"/>
            <a:ext cx="8761413" cy="706964"/>
          </a:xfrm>
        </p:spPr>
        <p:txBody>
          <a:bodyPr/>
          <a:lstStyle/>
          <a:p>
            <a:pPr marL="742950" indent="-742950" algn="r" rtl="1">
              <a:buFont typeface="+mj-lt"/>
              <a:buAutoNum type="arabicPeriod" startAt="4"/>
            </a:pPr>
            <a:r>
              <a:rPr lang="ar-MA" dirty="0"/>
              <a:t>اليقظة القانونية والتنظيمية</a:t>
            </a:r>
          </a:p>
        </p:txBody>
      </p:sp>
      <p:sp>
        <p:nvSpPr>
          <p:cNvPr id="3" name="Content Placeholder 2"/>
          <p:cNvSpPr>
            <a:spLocks noGrp="1"/>
          </p:cNvSpPr>
          <p:nvPr>
            <p:ph idx="1"/>
          </p:nvPr>
        </p:nvSpPr>
        <p:spPr>
          <a:xfrm>
            <a:off x="510428" y="2343149"/>
            <a:ext cx="11281521" cy="3375025"/>
          </a:xfrm>
        </p:spPr>
        <p:txBody>
          <a:bodyPr>
            <a:noAutofit/>
          </a:bodyPr>
          <a:lstStyle/>
          <a:p>
            <a:pPr algn="just" rtl="1"/>
            <a:r>
              <a:rPr lang="ar-MA" sz="1900" b="1" dirty="0"/>
              <a:t>منشور رئيس الحكومة رقم 17/2019 بتاريخ 2 أكتوبر 2019 والذي يدعو من خلاله القطاعات الوزارية إلى ختم مشاريعها لنجاعة الأداء من طرف مصالح مديرية الميزانية قبل تقديمها للجان القطاعية بالبرلمان</a:t>
            </a:r>
            <a:endParaRPr lang="ar-MA" sz="1900" dirty="0"/>
          </a:p>
          <a:p>
            <a:pPr algn="just" rtl="1"/>
            <a:r>
              <a:rPr lang="ar-MA" sz="1900" b="1" dirty="0"/>
              <a:t>منشور السيد وزير الاقتصاد و الـمالية رقم 4681/</a:t>
            </a:r>
            <a:r>
              <a:rPr lang="fr-CA" sz="1900" b="1" dirty="0"/>
              <a:t>E </a:t>
            </a:r>
            <a:r>
              <a:rPr lang="ar-MA" sz="1900" b="1" dirty="0"/>
              <a:t>بتاريخ 26 يونيو 2019 المتعلق بالنموذج بإعداد مشاريع نجاعة الأداء</a:t>
            </a:r>
            <a:endParaRPr lang="ar-MA" sz="1900" dirty="0"/>
          </a:p>
          <a:p>
            <a:pPr algn="just" rtl="1"/>
            <a:r>
              <a:rPr lang="ar-MA" sz="1900" b="1" dirty="0"/>
              <a:t>منشور السيد رئيس الحكومة رقم 03/2019 بتاريخ 28 مارس 2019 المتعلق بإعداد المقترحات المتعلقة بالبرمجة الميزانياتية لثلاث سنوات 2020-2022 مدعومة بأهداف و مؤشرات نجاعة الأداء</a:t>
            </a:r>
            <a:endParaRPr lang="ar-MA" sz="1900" dirty="0"/>
          </a:p>
          <a:p>
            <a:pPr algn="just" rtl="1"/>
            <a:r>
              <a:rPr lang="ar-MA" sz="1900" b="1" dirty="0"/>
              <a:t>منشور السيد وزير الاقتصاد و المالية رقم </a:t>
            </a:r>
            <a:r>
              <a:rPr lang="fr-CA" sz="1900" b="1" dirty="0"/>
              <a:t>E/724 </a:t>
            </a:r>
            <a:r>
              <a:rPr lang="ar-MA" sz="1900" b="1" dirty="0"/>
              <a:t>بتاريخ 06 فبراير 2019 المتعلقة بإعداد تقارير نجاعة الأداء</a:t>
            </a:r>
            <a:endParaRPr lang="ar-MA" sz="1900" dirty="0"/>
          </a:p>
          <a:p>
            <a:pPr algn="just" rtl="1"/>
            <a:r>
              <a:rPr lang="ar-MA" sz="1900" b="1" dirty="0"/>
              <a:t>دورية السيد وزيرالاقتصاد والمالية حول شروط واجراءات الغاء بعض الاعتمادات وترحيل اعتمادات الاستثمار بالميزانية العامة من السنة المالية 2018 الى السنة المالية 2019</a:t>
            </a:r>
            <a:endParaRPr lang="ar-MA" sz="1900" dirty="0"/>
          </a:p>
          <a:p>
            <a:pPr algn="just" rtl="1"/>
            <a:r>
              <a:rPr lang="ar-MA" sz="1900" b="1" dirty="0"/>
              <a:t>قرار لوزير الاقتصاد و المالية رقم 740.18 صادر في 6 ربيع الأول 1440 (14 نونبر 2018) بتحديد كيفيات اعداد تقرير افتحاص نجاعة الأداء</a:t>
            </a:r>
            <a:endParaRPr lang="ar-MA" sz="1900" dirty="0"/>
          </a:p>
          <a:p>
            <a:pPr algn="just" rtl="1"/>
            <a:r>
              <a:rPr lang="ar-MA" sz="1900" b="1" dirty="0"/>
              <a:t>منشور وزير الاقتصاد والمالية رقم 7787/</a:t>
            </a:r>
            <a:r>
              <a:rPr lang="fr-CA" sz="1900" b="1" dirty="0"/>
              <a:t>E </a:t>
            </a:r>
            <a:r>
              <a:rPr lang="ar-MA" sz="1900" b="1" dirty="0"/>
              <a:t>بتاريخ 30 أكتوبر 2018 المتعلق بكيفيات القيام بتحويلات للاعتمادات بين البرامج </a:t>
            </a:r>
            <a:endParaRPr lang="ar-MA" sz="1900" dirty="0"/>
          </a:p>
          <a:p>
            <a:pPr algn="just" rtl="1"/>
            <a:r>
              <a:rPr lang="ar-MA" sz="1900" b="1" dirty="0"/>
              <a:t>منشور رئيس الحكومة رقم 2018/5 بتاريخ 22 مارس 2018 المتعلق بالبرمجة الميزانياتية لثلاث سنوات </a:t>
            </a:r>
            <a:r>
              <a:rPr lang="ar-MA" sz="1900" b="1" dirty="0" smtClean="0"/>
              <a:t>2019-2021</a:t>
            </a:r>
            <a:endParaRPr lang="ar-MA" sz="1900" dirty="0"/>
          </a:p>
        </p:txBody>
      </p:sp>
    </p:spTree>
    <p:extLst>
      <p:ext uri="{BB962C8B-B14F-4D97-AF65-F5344CB8AC3E}">
        <p14:creationId xmlns:p14="http://schemas.microsoft.com/office/powerpoint/2010/main" val="192850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3168587373"/>
              </p:ext>
            </p:extLst>
          </p:nvPr>
        </p:nvGraphicFramePr>
        <p:xfrm>
          <a:off x="879746" y="2553894"/>
          <a:ext cx="10519182" cy="39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p:txBody>
          <a:bodyPr/>
          <a:lstStyle/>
          <a:p>
            <a:pPr marL="742950" indent="-742950" algn="r" rtl="1">
              <a:buFont typeface="+mj-lt"/>
              <a:buAutoNum type="arabicPeriod"/>
            </a:pPr>
            <a:r>
              <a:rPr lang="ar-MA" dirty="0"/>
              <a:t>اختصاصات وتنظيم مديرية الشؤون العامة </a:t>
            </a:r>
            <a:r>
              <a:rPr lang="ar-MA" dirty="0" smtClean="0"/>
              <a:t>والقانونية</a:t>
            </a:r>
            <a:endParaRPr lang="fr-CA" dirty="0"/>
          </a:p>
        </p:txBody>
      </p:sp>
    </p:spTree>
    <p:extLst>
      <p:ext uri="{BB962C8B-B14F-4D97-AF65-F5344CB8AC3E}">
        <p14:creationId xmlns:p14="http://schemas.microsoft.com/office/powerpoint/2010/main" val="12647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p>
        </p:txBody>
      </p:sp>
      <p:sp>
        <p:nvSpPr>
          <p:cNvPr id="3" name="Content Placeholder 2"/>
          <p:cNvSpPr>
            <a:spLocks noGrp="1"/>
          </p:cNvSpPr>
          <p:nvPr>
            <p:ph idx="1"/>
          </p:nvPr>
        </p:nvSpPr>
        <p:spPr>
          <a:xfrm>
            <a:off x="510428" y="2343149"/>
            <a:ext cx="11281521" cy="3375025"/>
          </a:xfrm>
        </p:spPr>
        <p:txBody>
          <a:bodyPr>
            <a:noAutofit/>
          </a:bodyPr>
          <a:lstStyle/>
          <a:p>
            <a:pPr algn="just" rtl="1"/>
            <a:r>
              <a:rPr lang="ar-MA" sz="2200" b="1" dirty="0"/>
              <a:t>قرار وزير الاقتصاد والمالية رقم 551.18 بتاريخ 21 فبراير 2018 بتحديد قائمة المؤسسات العمومية والمقاولات العمومية المستفيدة من موارد مرصدة أو إعانات من الدولة والمطالبة بتقديم برمجتها الميزانياتية متعددة السنوات للجان البرلمانية المعنية</a:t>
            </a:r>
            <a:endParaRPr lang="ar-MA" sz="2200" dirty="0"/>
          </a:p>
          <a:p>
            <a:pPr algn="just" rtl="1"/>
            <a:r>
              <a:rPr lang="ar-MA" sz="2200" b="1" dirty="0"/>
              <a:t>دورية السيد وزير الإقتصاد و المالية حول شروط و إجراءات إلغاء بعض الاعتمادات و ترحيل اعتمادات الاستثمار بالميزانية العامة من السنة المالية 2017 إلى السنة المالية 2018 (المادة 25 من قانون المالية رقم 68.17 للسنة المالية 2018)</a:t>
            </a:r>
            <a:endParaRPr lang="ar-MA" sz="2200" dirty="0"/>
          </a:p>
          <a:p>
            <a:pPr algn="just" rtl="1"/>
            <a:r>
              <a:rPr lang="ar-MA" sz="2200" b="1" dirty="0"/>
              <a:t>منشور وزير الاقتصاد والمالية رقم 1693/</a:t>
            </a:r>
            <a:r>
              <a:rPr lang="fr-CA" sz="2200" b="1" dirty="0"/>
              <a:t>E، </a:t>
            </a:r>
            <a:r>
              <a:rPr lang="ar-MA" sz="2200" b="1" dirty="0"/>
              <a:t>الصادر بتاريخ 13 مارس 2017 ،المتعلق بإعداد مشاريع نجاعة الأداء</a:t>
            </a:r>
            <a:endParaRPr lang="ar-MA" sz="2200" dirty="0"/>
          </a:p>
          <a:p>
            <a:pPr algn="just" rtl="1"/>
            <a:r>
              <a:rPr lang="ar-MA" sz="2200" b="1" dirty="0"/>
              <a:t>مقرر لوزير الاقتصاد و المالية رقم 811 صادر في 20 فبراير 2017 بشأن تحديد نماذج الوثائق التي ترفق بمقترحات النفقات المتعلقة بفصل الموظفين و الأعوان برسم السنة المالية</a:t>
            </a:r>
            <a:endParaRPr lang="ar-MA" sz="2200" dirty="0"/>
          </a:p>
          <a:p>
            <a:pPr algn="just" rtl="1"/>
            <a:r>
              <a:rPr lang="ar-MA" sz="2200" b="1" dirty="0"/>
              <a:t>قرار لرئيس الحكومة رقم 3.221.16 صادر في 27 من ربيع الأول 1438 (27 ديسمبر 2016) بتحديد قواعد التسيير الميزانياتي والمحاسباتي اللازمة لاحترام طابع محدودية الاعتمادات المفتوحة برسم فصل الموظفين و </a:t>
            </a:r>
            <a:r>
              <a:rPr lang="ar-MA" sz="2200" b="1" dirty="0" smtClean="0"/>
              <a:t>الأعوان</a:t>
            </a:r>
            <a:endParaRPr lang="ar-MA" sz="2200" dirty="0"/>
          </a:p>
        </p:txBody>
      </p:sp>
    </p:spTree>
    <p:extLst>
      <p:ext uri="{BB962C8B-B14F-4D97-AF65-F5344CB8AC3E}">
        <p14:creationId xmlns:p14="http://schemas.microsoft.com/office/powerpoint/2010/main" val="147624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p>
        </p:txBody>
      </p:sp>
      <p:sp>
        <p:nvSpPr>
          <p:cNvPr id="3" name="Content Placeholder 2"/>
          <p:cNvSpPr>
            <a:spLocks noGrp="1"/>
          </p:cNvSpPr>
          <p:nvPr>
            <p:ph idx="1"/>
          </p:nvPr>
        </p:nvSpPr>
        <p:spPr>
          <a:xfrm>
            <a:off x="510428" y="2343149"/>
            <a:ext cx="11281521" cy="3375025"/>
          </a:xfrm>
        </p:spPr>
        <p:txBody>
          <a:bodyPr>
            <a:noAutofit/>
          </a:bodyPr>
          <a:lstStyle/>
          <a:p>
            <a:pPr algn="just" rtl="1"/>
            <a:r>
              <a:rPr lang="ar-MA" sz="2400" b="1" dirty="0"/>
              <a:t>منشور السيد وزير الاقتصاد و المالية ، الصادر بتاريخ 19 يوليو 2016 ، بتحديد كيفيات تطبيق الفصل 5 من المرسوم المتعلق بإعداد وتنفيذ قوانين المالية.</a:t>
            </a:r>
            <a:endParaRPr lang="ar-MA" sz="2400" dirty="0"/>
          </a:p>
          <a:p>
            <a:pPr algn="just" rtl="1"/>
            <a:r>
              <a:rPr lang="ar-MA" sz="2400" b="1" dirty="0"/>
              <a:t>منشور رقم 6/2016 الصادر بتاريخ 23 مايو 2016 بخصوص إطلاق المرحلة التجريبية الرابعة للميزانية المهيكلة حول البرامج و المرتكزة على نجاعة الأداء في إطار تنزيل القانون التنظيمي لقانون المالية</a:t>
            </a:r>
            <a:endParaRPr lang="ar-MA" sz="2400" dirty="0"/>
          </a:p>
          <a:p>
            <a:pPr algn="just" rtl="1"/>
            <a:r>
              <a:rPr lang="ar-MA" sz="2200" b="1" dirty="0" smtClean="0"/>
              <a:t>قرار </a:t>
            </a:r>
            <a:r>
              <a:rPr lang="ar-MA" sz="2200" b="1" dirty="0"/>
              <a:t>لوزير الاقتصاد و المالية رقم 193.16 صادر في 10 ربيع الآخر 1437 ( 21 يناير 2016) بتحديد كيفيات تنفيذ النفقات المتعلقة بالتسديدات و التخفيضات و الإرجاعات الضريبية</a:t>
            </a:r>
            <a:endParaRPr lang="ar-MA" sz="2200" dirty="0"/>
          </a:p>
          <a:p>
            <a:pPr algn="just" rtl="1"/>
            <a:r>
              <a:rPr lang="ar-MA" sz="2200" b="1" dirty="0"/>
              <a:t>منشور رقم 4/2015 الصادر بتاريخ 18 يونيو 2015 بخصوص إطلاق المرحلة التجريبية الثالثة للميزانية المهيكلة حول البرامج و المرتكزة على نجاعة الأداء في إطار تنزيل القانون التنظيمي لقانون المالية</a:t>
            </a:r>
            <a:endParaRPr lang="ar-MA" sz="2200" dirty="0"/>
          </a:p>
          <a:p>
            <a:pPr algn="just" rtl="1"/>
            <a:r>
              <a:rPr lang="ar-MA" sz="2200" b="1" dirty="0"/>
              <a:t>منشور رقم 6/2014 الصادر بتاريخ 12 يونيو 2014 بخصوص إطلاق المرحلة التجريبية الثانية للميزانية المهيكلة حول البرامج و المرتكزة على نجاعة الأداء في إطار تنزيل القانون التنظيمي لقانون المالية</a:t>
            </a:r>
            <a:endParaRPr lang="ar-MA" sz="2200" dirty="0"/>
          </a:p>
        </p:txBody>
      </p:sp>
    </p:spTree>
    <p:extLst>
      <p:ext uri="{BB962C8B-B14F-4D97-AF65-F5344CB8AC3E}">
        <p14:creationId xmlns:p14="http://schemas.microsoft.com/office/powerpoint/2010/main" val="1546388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9273746" cy="706964"/>
          </a:xfrm>
        </p:spPr>
        <p:txBody>
          <a:bodyPr/>
          <a:lstStyle/>
          <a:p>
            <a:pPr marL="742950" indent="-742950" algn="r" rtl="1">
              <a:buFont typeface="+mj-lt"/>
              <a:buAutoNum type="arabicPeriod" startAt="4"/>
            </a:pPr>
            <a:r>
              <a:rPr lang="ar-MA" dirty="0"/>
              <a:t>اليقظة القانونية والتنظيمية</a:t>
            </a:r>
            <a:endParaRPr lang="fr-FR" dirty="0"/>
          </a:p>
        </p:txBody>
      </p:sp>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smtClean="0"/>
              <a:t>Décret n° 2-12-349 du 20-03-2013 relatif aux marchés publics. B.O. n° 6140-25 du 04-04-2013. </a:t>
            </a:r>
            <a:r>
              <a:rPr lang="fr-CA" dirty="0" err="1" smtClean="0"/>
              <a:t>Version.Ar</a:t>
            </a:r>
            <a:r>
              <a:rPr lang="fr-CA" dirty="0" smtClean="0"/>
              <a:t> </a:t>
            </a:r>
            <a:r>
              <a:rPr lang="fr-CA" dirty="0" err="1" smtClean="0"/>
              <a:t>Version.Fr</a:t>
            </a:r>
            <a:endParaRPr lang="fr-CA" dirty="0" smtClean="0"/>
          </a:p>
          <a:p>
            <a:r>
              <a:rPr lang="fr-CA" dirty="0" smtClean="0"/>
              <a:t>- Rectificatif du décret n° 2-12-349 du 20 mars 2013 relatif aux marchés publics. B.O. n° 6284 du 21-08-2014. </a:t>
            </a:r>
            <a:r>
              <a:rPr lang="fr-CA" dirty="0" err="1" smtClean="0"/>
              <a:t>Version.Fr</a:t>
            </a:r>
            <a:endParaRPr lang="fr-CA" dirty="0" smtClean="0"/>
          </a:p>
          <a:p>
            <a:r>
              <a:rPr lang="fr-CA" dirty="0" smtClean="0"/>
              <a:t>- Arrêté n° 1872-13 du 13-06-2013 relatif à la publication des documents dans le portail des marchés publics. B.O. n° 6174 du 01-08-2013. </a:t>
            </a:r>
            <a:r>
              <a:rPr lang="fr-CA" dirty="0" err="1" smtClean="0"/>
              <a:t>Version.Ar</a:t>
            </a:r>
            <a:r>
              <a:rPr lang="fr-CA" dirty="0" smtClean="0"/>
              <a:t> </a:t>
            </a:r>
            <a:r>
              <a:rPr lang="fr-CA" dirty="0" err="1" smtClean="0"/>
              <a:t>Version.Fr</a:t>
            </a:r>
            <a:endParaRPr lang="fr-CA" dirty="0" smtClean="0"/>
          </a:p>
          <a:p>
            <a:r>
              <a:rPr lang="fr-CA" dirty="0" smtClean="0"/>
              <a:t>- Arrêté n° 20-14 du 04-09-2014 relatif à la dématérialisation de la procédure de passation des marchés publics. B.O. n° 6298 du 09-10-2014. </a:t>
            </a:r>
            <a:r>
              <a:rPr lang="fr-CA" dirty="0" err="1" smtClean="0"/>
              <a:t>Version.Ar</a:t>
            </a:r>
            <a:r>
              <a:rPr lang="fr-CA" dirty="0" smtClean="0"/>
              <a:t> </a:t>
            </a:r>
            <a:r>
              <a:rPr lang="fr-CA" dirty="0" err="1" smtClean="0"/>
              <a:t>Version.Fr</a:t>
            </a:r>
            <a:endParaRPr lang="fr-CA" dirty="0" smtClean="0"/>
          </a:p>
          <a:p>
            <a:r>
              <a:rPr lang="fr-CA" dirty="0" smtClean="0"/>
              <a:t>- Arrêté du ministre de l’économie et des finances n° 2391-14 du 22-07-2014 complétant la liste des prestations pouvant faire l’objet de bon de commande figurant à l’annexe n° 4 du décret n° 2-12-349 du 20-03-2013 relatif aux marchés publics. B.O. n° 6280 du 07-08-2014. </a:t>
            </a:r>
            <a:r>
              <a:rPr lang="fr-CA" dirty="0" err="1" smtClean="0"/>
              <a:t>Version.Ar</a:t>
            </a:r>
            <a:r>
              <a:rPr lang="fr-CA" dirty="0" smtClean="0"/>
              <a:t> </a:t>
            </a:r>
            <a:r>
              <a:rPr lang="fr-CA" dirty="0" err="1" smtClean="0"/>
              <a:t>Version.Fr</a:t>
            </a:r>
            <a:endParaRPr lang="fr-CA" dirty="0" smtClean="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606590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smtClean="0"/>
              <a:t>- Décret n° 2-13-656 du 19-08-2013 modifiant le décret n° 2-12-349 du 20-03-2013 relatif aux marchés publics. B.O. n° 6184 du 05-09-2013. </a:t>
            </a:r>
            <a:r>
              <a:rPr lang="fr-CA" dirty="0" err="1" smtClean="0"/>
              <a:t>Version.Ar</a:t>
            </a:r>
            <a:r>
              <a:rPr lang="fr-CA" dirty="0" smtClean="0"/>
              <a:t> </a:t>
            </a:r>
            <a:r>
              <a:rPr lang="fr-CA" dirty="0" err="1" smtClean="0"/>
              <a:t>Version.Fr</a:t>
            </a:r>
            <a:endParaRPr lang="fr-CA" dirty="0" smtClean="0"/>
          </a:p>
          <a:p>
            <a:r>
              <a:rPr lang="fr-CA" dirty="0" smtClean="0"/>
              <a:t>- Arrêté du ministre de l’économie et des finances n° 2390-14 du 22-07-2014 complétant la liste des prestations pouvant faire l’objet de contrats ou conventions de droit commun figurant à l’annexe n° 1 du décret n° 2-12-349 du 20-03-2013 relatif aux marchés publics. B.O. n° 6280 du 07-08-2014. </a:t>
            </a:r>
            <a:r>
              <a:rPr lang="fr-CA" dirty="0" err="1" smtClean="0"/>
              <a:t>Version.Ar</a:t>
            </a:r>
            <a:r>
              <a:rPr lang="fr-CA" dirty="0" smtClean="0"/>
              <a:t> </a:t>
            </a:r>
            <a:r>
              <a:rPr lang="fr-CA" dirty="0" err="1" smtClean="0"/>
              <a:t>Version.Fr</a:t>
            </a:r>
            <a:endParaRPr lang="fr-CA" dirty="0" smtClean="0"/>
          </a:p>
          <a:p>
            <a:r>
              <a:rPr lang="fr-CA" dirty="0" smtClean="0"/>
              <a:t>- Arrêté du ministre de l’économie et des finances n° 1322-15 du 21-04-2015 complétant la liste des prestations pouvant faire l’objet de contrats ou conventions de droit commun figurant à l’annexe n° 1 du décret n° 2-12-349 du 20-03-2013 relatif aux marchés publics. B.O. n° 6358 du 07-05-2015. </a:t>
            </a:r>
            <a:r>
              <a:rPr lang="fr-CA" dirty="0" err="1" smtClean="0"/>
              <a:t>Version.Ar</a:t>
            </a:r>
            <a:r>
              <a:rPr lang="fr-CA" dirty="0" smtClean="0"/>
              <a:t> </a:t>
            </a:r>
            <a:r>
              <a:rPr lang="fr-CA" dirty="0" err="1" smtClean="0"/>
              <a:t>Version.Fr</a:t>
            </a:r>
            <a:endParaRPr lang="fr-CA" dirty="0" smtClean="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304438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a:t>Arrêté du ministre de l’économie et des finances n° 1594-15 du 08-05-2015 complétant la liste des prestations pouvant faire l’objet de contrats ou conventions de droit commun. B.O. n° 6366 du 04-06-2015. </a:t>
            </a:r>
            <a:r>
              <a:rPr lang="fr-CA" dirty="0" err="1"/>
              <a:t>Version.Ar</a:t>
            </a:r>
            <a:r>
              <a:rPr lang="fr-CA" dirty="0"/>
              <a:t> </a:t>
            </a:r>
            <a:r>
              <a:rPr lang="fr-CA" dirty="0" err="1"/>
              <a:t>Version.Fr</a:t>
            </a:r>
            <a:endParaRPr lang="fr-CA" dirty="0"/>
          </a:p>
          <a:p>
            <a:r>
              <a:rPr lang="fr-CA" dirty="0" smtClean="0"/>
              <a:t>- </a:t>
            </a:r>
            <a:r>
              <a:rPr lang="fr-CA" dirty="0"/>
              <a:t>Note de service n° TGR-DRRCI-N°18 du 13-01-2013 relative à la représentation de la Trésorerie Générale du Royaume au sein de la commission d’appel d’offres, du jury de concours, du jury de la consultation architecturale et du jury de concours architectural. </a:t>
            </a:r>
            <a:r>
              <a:rPr lang="fr-CA" dirty="0" err="1"/>
              <a:t>Version.Ar</a:t>
            </a:r>
            <a:r>
              <a:rPr lang="fr-CA" dirty="0"/>
              <a:t> </a:t>
            </a:r>
            <a:r>
              <a:rPr lang="fr-CA" dirty="0" err="1"/>
              <a:t>Version.Fr</a:t>
            </a:r>
            <a:endParaRPr lang="fr-CA" dirty="0"/>
          </a:p>
          <a:p>
            <a:r>
              <a:rPr lang="fr-CA" dirty="0" smtClean="0"/>
              <a:t>- </a:t>
            </a:r>
            <a:r>
              <a:rPr lang="fr-CA" dirty="0"/>
              <a:t>Arrêté n° 1871-13 du 13-06-2013 fixant la rémunération relative à la remise des plans et documents techniques prévue par les articles 19 et 99 du décret n° 2-12-349 du 20-03-2013 relatif aux marchés publics. B.O. 6166 du 04-07-2013. </a:t>
            </a:r>
            <a:r>
              <a:rPr lang="fr-CA" dirty="0" err="1"/>
              <a:t>Version.Ar</a:t>
            </a:r>
            <a:r>
              <a:rPr lang="fr-CA" dirty="0"/>
              <a:t> </a:t>
            </a:r>
            <a:r>
              <a:rPr lang="fr-CA" dirty="0" err="1"/>
              <a:t>Version.Fr</a:t>
            </a:r>
            <a:endParaRPr lang="fr-CA" dirty="0"/>
          </a:p>
          <a:p>
            <a:r>
              <a:rPr lang="fr-CA" dirty="0" smtClean="0"/>
              <a:t>- </a:t>
            </a:r>
            <a:r>
              <a:rPr lang="fr-CA" dirty="0"/>
              <a:t>Arrêté n° 3011-13 du 30-10-2013 portant application de l’article 156 du décret relatif aux marchés publics (Mesures en faveur de la PME). B.O. n° 6209 du 02-12-2013. </a:t>
            </a:r>
            <a:r>
              <a:rPr lang="fr-CA" dirty="0" err="1"/>
              <a:t>Version.Ar</a:t>
            </a:r>
            <a:r>
              <a:rPr lang="fr-CA" dirty="0"/>
              <a:t> </a:t>
            </a:r>
            <a:r>
              <a:rPr lang="fr-CA" dirty="0" err="1" smtClean="0"/>
              <a:t>Version.Fr</a:t>
            </a:r>
            <a:endParaRPr lang="fr-CA" dirty="0" smtClean="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603696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smtClean="0"/>
              <a:t>- </a:t>
            </a:r>
            <a:r>
              <a:rPr lang="fr-CA" dirty="0"/>
              <a:t>Arrêté n° 1874-13 du 13-11-2013 pris en application de l’article 160 du décret n° 2-12-349 du 20-03-2013 relatif aux marchés publics (Modèles des pièces). B.O. n° 6214 du 19-12-2013. </a:t>
            </a:r>
            <a:r>
              <a:rPr lang="fr-CA" dirty="0" err="1"/>
              <a:t>Version.Ar</a:t>
            </a:r>
            <a:r>
              <a:rPr lang="fr-CA" dirty="0"/>
              <a:t> </a:t>
            </a:r>
            <a:r>
              <a:rPr lang="fr-CA" dirty="0" err="1"/>
              <a:t>Version.Fr</a:t>
            </a:r>
            <a:endParaRPr lang="fr-CA" dirty="0"/>
          </a:p>
          <a:p>
            <a:r>
              <a:rPr lang="fr-CA" dirty="0" smtClean="0"/>
              <a:t>- </a:t>
            </a:r>
            <a:r>
              <a:rPr lang="fr-CA" dirty="0"/>
              <a:t>Arrêté n° 3575-13 du 10-12-2013 fixant les modalités de la composition des commissions d’appel d’offres ouvert, d’appel d’offres restreint ou avec présélection, ainsi que celle du jury de concours des régions, des préfectures, des provinces et des communes. B.O. n° 6214 du 19-12-2013. </a:t>
            </a:r>
            <a:r>
              <a:rPr lang="fr-CA" dirty="0" err="1"/>
              <a:t>Version.Ar</a:t>
            </a:r>
            <a:r>
              <a:rPr lang="fr-CA" dirty="0"/>
              <a:t> </a:t>
            </a:r>
            <a:r>
              <a:rPr lang="fr-CA" dirty="0" err="1" smtClean="0"/>
              <a:t>Version.Fr</a:t>
            </a:r>
            <a:endParaRPr lang="fr-CA" dirty="0" smtClean="0"/>
          </a:p>
          <a:p>
            <a:r>
              <a:rPr lang="fr-CA" dirty="0"/>
              <a:t> Arrêté n° 3576-13 du 10-12-2013 fixant le nombre et la qualité des membres du comité de suivi des marchés des régions, des préfectures, des provinces et des communes. B.O. n° 6214 du 19-12-2013. </a:t>
            </a:r>
            <a:r>
              <a:rPr lang="fr-CA" dirty="0" err="1"/>
              <a:t>Version.Ar</a:t>
            </a:r>
            <a:r>
              <a:rPr lang="fr-CA" dirty="0"/>
              <a:t> </a:t>
            </a:r>
            <a:r>
              <a:rPr lang="fr-CA" dirty="0" err="1"/>
              <a:t>Version.Fr</a:t>
            </a:r>
            <a:endParaRPr lang="fr-CA" dirty="0"/>
          </a:p>
          <a:p>
            <a:r>
              <a:rPr lang="fr-CA" dirty="0" smtClean="0"/>
              <a:t>Arrêté </a:t>
            </a:r>
            <a:r>
              <a:rPr lang="fr-CA" dirty="0"/>
              <a:t>n° 3610-13 du 10-12-2013 fixant les autorités habilitées à approuver les marchés des régions, des préfectures, des provinces et des communes. B.O. n° 6214 du 19-12-2013. </a:t>
            </a:r>
            <a:r>
              <a:rPr lang="fr-CA" dirty="0" err="1"/>
              <a:t>Version.Ar</a:t>
            </a:r>
            <a:r>
              <a:rPr lang="fr-CA" dirty="0"/>
              <a:t> </a:t>
            </a:r>
            <a:r>
              <a:rPr lang="fr-CA" dirty="0" err="1" smtClean="0"/>
              <a:t>Version.Fr</a:t>
            </a:r>
            <a:endParaRPr lang="fr-CA" dirty="0" smtClean="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393268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smtClean="0"/>
              <a:t>Arrêté </a:t>
            </a:r>
            <a:r>
              <a:rPr lang="fr-CA" dirty="0"/>
              <a:t>n° 3611-13 du 10-12-2013 fixant la liste des prestations pouvant faire l’objet de marchés négociés. B.O. n° 6214 du 19-12-2013. B.O. n° 6214 du 19-12-2013. </a:t>
            </a:r>
            <a:r>
              <a:rPr lang="fr-CA" dirty="0" err="1"/>
              <a:t>Version.Ar</a:t>
            </a:r>
            <a:r>
              <a:rPr lang="fr-CA" dirty="0"/>
              <a:t> </a:t>
            </a:r>
            <a:r>
              <a:rPr lang="fr-CA" dirty="0" err="1"/>
              <a:t>Version.Fr</a:t>
            </a:r>
            <a:endParaRPr lang="fr-CA" dirty="0"/>
          </a:p>
          <a:p>
            <a:r>
              <a:rPr lang="fr-CA" dirty="0" smtClean="0"/>
              <a:t>Arrêté </a:t>
            </a:r>
            <a:r>
              <a:rPr lang="fr-CA" dirty="0"/>
              <a:t>n° 3535-13 du 28-12-2013 fixant la liste des établissements publics qui doivent appliquer les dispositions règlementaires en vigueur relatives aux marchés publics. B.O. n° 6212 du 12-12-2013. </a:t>
            </a:r>
            <a:r>
              <a:rPr lang="fr-CA" dirty="0" err="1"/>
              <a:t>Version.Ar</a:t>
            </a:r>
            <a:r>
              <a:rPr lang="fr-CA" dirty="0"/>
              <a:t> </a:t>
            </a:r>
            <a:r>
              <a:rPr lang="fr-CA" dirty="0" err="1"/>
              <a:t>Version.Fr</a:t>
            </a:r>
            <a:endParaRPr lang="fr-CA" dirty="0"/>
          </a:p>
          <a:p>
            <a:r>
              <a:rPr lang="fr-CA" dirty="0" smtClean="0"/>
              <a:t>Arrêté </a:t>
            </a:r>
            <a:r>
              <a:rPr lang="fr-CA" dirty="0"/>
              <a:t>n° 914-14 du 20-03-2014 portant modification du seuil des marchés dont le délai de publicité est porté à 40 jours au moins. B.O. n° 6248 du 17-04-2014. </a:t>
            </a:r>
            <a:r>
              <a:rPr lang="fr-CA" dirty="0" err="1"/>
              <a:t>Version.Ar</a:t>
            </a:r>
            <a:r>
              <a:rPr lang="fr-CA" dirty="0"/>
              <a:t> </a:t>
            </a:r>
            <a:r>
              <a:rPr lang="fr-CA" dirty="0" err="1" smtClean="0"/>
              <a:t>Version.Fr</a:t>
            </a:r>
            <a:endParaRPr lang="fr-CA" dirty="0" smtClean="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224847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22499"/>
            <a:ext cx="10722721" cy="4321175"/>
          </a:xfrm>
        </p:spPr>
        <p:txBody>
          <a:bodyPr>
            <a:noAutofit/>
          </a:bodyPr>
          <a:lstStyle/>
          <a:p>
            <a:pPr marL="0" indent="0">
              <a:buNone/>
            </a:pPr>
            <a:r>
              <a:rPr lang="fr-CA" b="1" dirty="0"/>
              <a:t>Décret relatif aux marchés publics et leurs arrêtés d’application</a:t>
            </a:r>
          </a:p>
          <a:p>
            <a:r>
              <a:rPr lang="fr-CA" dirty="0" smtClean="0"/>
              <a:t>Arrêté </a:t>
            </a:r>
            <a:r>
              <a:rPr lang="fr-CA" dirty="0"/>
              <a:t>du ministre de l’économie et des finances n° 1002-15 du 11-03-2015 complétant la liste des prestations pouvant faire l’objet de contrats ou conventions de droit commun. B.O. n° 6358 du 07-05-2015. </a:t>
            </a:r>
            <a:r>
              <a:rPr lang="fr-CA" dirty="0" err="1"/>
              <a:t>Version.Ar</a:t>
            </a:r>
            <a:r>
              <a:rPr lang="fr-CA" dirty="0"/>
              <a:t> </a:t>
            </a:r>
            <a:r>
              <a:rPr lang="fr-CA" dirty="0" err="1"/>
              <a:t>Version.Fr</a:t>
            </a:r>
            <a:endParaRPr lang="fr-CA" dirty="0"/>
          </a:p>
          <a:p>
            <a:r>
              <a:rPr lang="fr-CA" dirty="0" smtClean="0"/>
              <a:t>- </a:t>
            </a:r>
            <a:r>
              <a:rPr lang="fr-CA" dirty="0"/>
              <a:t>Décret n° 2-16-69 du 24 mai 2019 modifiant et complétant le décret n° 2-12-349 du 20 mars 2013 relatif aux marchés publics. BO 6836 du 5 décembre 2019. </a:t>
            </a:r>
            <a:r>
              <a:rPr lang="fr-CA" dirty="0" err="1" smtClean="0"/>
              <a:t>Version.Fr</a:t>
            </a:r>
            <a:endParaRPr lang="fr-CA" dirty="0" smtClean="0"/>
          </a:p>
          <a:p>
            <a:r>
              <a:rPr lang="fr-CA" dirty="0" smtClean="0"/>
              <a:t>- Arrêté du ministre de l’économie, des finances et de la réforme de l’administration n° 3108-19 du 02-02-2020 complétant l’arrêté n° 1874-13 du 13-11-2013 pris en application de l’article 160 du décret n° 2-12-349 du 20-03-2013 relatif aux marchés publics (Modèles des pièces). B.O. n° 6854 du 06-02-2020. Version Ar</a:t>
            </a: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621147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sz="2400" b="1" dirty="0"/>
              <a:t>Partenariat </a:t>
            </a:r>
            <a:r>
              <a:rPr lang="fr-CA" sz="2400" b="1" dirty="0" smtClean="0"/>
              <a:t>public-privé</a:t>
            </a:r>
          </a:p>
          <a:p>
            <a:pPr marL="0" indent="0">
              <a:buNone/>
            </a:pPr>
            <a:endParaRPr lang="fr-CA" sz="2400" b="1" dirty="0" smtClean="0"/>
          </a:p>
          <a:p>
            <a:r>
              <a:rPr lang="fr-CA" sz="2400" dirty="0"/>
              <a:t>- Dahir n° 1-14-192 du 24-12-2014 portant promulgation de la loi n° 86-12 relative aux contrats de partenariat public-privé. B.O. n° 6332 du 05-02-2015. </a:t>
            </a:r>
            <a:r>
              <a:rPr lang="fr-CA" sz="2400" dirty="0" err="1"/>
              <a:t>Version.Ar</a:t>
            </a:r>
            <a:r>
              <a:rPr lang="fr-CA" sz="2400" dirty="0"/>
              <a:t> </a:t>
            </a:r>
            <a:r>
              <a:rPr lang="fr-CA" sz="2400" dirty="0" err="1" smtClean="0"/>
              <a:t>Version.Fr</a:t>
            </a:r>
            <a:endParaRPr lang="fr-CA" sz="2400" dirty="0"/>
          </a:p>
          <a:p>
            <a:r>
              <a:rPr lang="fr-CA" sz="2400" dirty="0"/>
              <a:t>- Décret n° 2-15-45 du 13-05-2015 pris pour l’application de la loi n° 86-12 relative aux contrats de partenariat public-privé. B.O. n° 6366 du 04-06-2015. </a:t>
            </a:r>
            <a:r>
              <a:rPr lang="fr-CA" sz="2400" dirty="0" err="1"/>
              <a:t>Version.Ar</a:t>
            </a:r>
            <a:r>
              <a:rPr lang="fr-CA" sz="2400" dirty="0"/>
              <a:t> </a:t>
            </a:r>
            <a:r>
              <a:rPr lang="fr-CA" sz="2400" dirty="0" err="1"/>
              <a:t>Version.Fr</a:t>
            </a: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2194026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sz="2400" b="1" dirty="0"/>
              <a:t>Cahiers de </a:t>
            </a:r>
            <a:r>
              <a:rPr lang="fr-CA" sz="2400" b="1" dirty="0" smtClean="0"/>
              <a:t>charge</a:t>
            </a:r>
          </a:p>
          <a:p>
            <a:r>
              <a:rPr lang="fr-CA" dirty="0"/>
              <a:t>- Décret n° 2-01-2332 du 04-06-2002 approuvant le cahier des clauses administratives générales applicables aux marchés de services portant sur les prestations d’études et de maîtrise d’œuvre passés pour le compte de l’</a:t>
            </a:r>
            <a:r>
              <a:rPr lang="fr-CA" dirty="0" err="1"/>
              <a:t>Etat</a:t>
            </a:r>
            <a:r>
              <a:rPr lang="fr-CA" dirty="0"/>
              <a:t>. B.O. n° 5010 du 06-06-2002. </a:t>
            </a:r>
            <a:r>
              <a:rPr lang="fr-CA" dirty="0" err="1"/>
              <a:t>Version.Ar</a:t>
            </a:r>
            <a:r>
              <a:rPr lang="fr-CA" dirty="0"/>
              <a:t> </a:t>
            </a:r>
            <a:r>
              <a:rPr lang="fr-CA" dirty="0" err="1"/>
              <a:t>Version.Fr</a:t>
            </a:r>
            <a:endParaRPr lang="fr-CA" dirty="0"/>
          </a:p>
          <a:p>
            <a:r>
              <a:rPr lang="fr-CA" dirty="0" smtClean="0"/>
              <a:t>Rectificatif </a:t>
            </a:r>
            <a:r>
              <a:rPr lang="fr-CA" dirty="0"/>
              <a:t>du décret n° 2-01-2332 du 4 juin 2002 approuvant le cahier des clauses administratives générales applicables aux marchés de services portant sur les prestations d’études et de maîtrise d’œuvre passés pour le compte de l’</a:t>
            </a:r>
            <a:r>
              <a:rPr lang="fr-CA" dirty="0" err="1"/>
              <a:t>Etat</a:t>
            </a:r>
            <a:r>
              <a:rPr lang="fr-CA" dirty="0"/>
              <a:t>). B.O. n° 5040 du 19-09-2002. </a:t>
            </a:r>
            <a:r>
              <a:rPr lang="fr-CA" dirty="0" err="1"/>
              <a:t>Version.Fr</a:t>
            </a:r>
            <a:endParaRPr lang="fr-CA" dirty="0"/>
          </a:p>
          <a:p>
            <a:r>
              <a:rPr lang="fr-CA" dirty="0" smtClean="0"/>
              <a:t>Arrêté </a:t>
            </a:r>
            <a:r>
              <a:rPr lang="fr-CA" dirty="0"/>
              <a:t>n° 3574-13 du 10-12-2013 fixant les cahiers des prescriptions communes applicables aux marchés des régions, des préfectures, des provinces et des communes. B.O. n° 6214 du 19-12-2013. </a:t>
            </a:r>
            <a:r>
              <a:rPr lang="fr-CA" dirty="0" err="1"/>
              <a:t>Version.Ar</a:t>
            </a:r>
            <a:r>
              <a:rPr lang="fr-CA" dirty="0"/>
              <a:t> </a:t>
            </a:r>
            <a:r>
              <a:rPr lang="fr-CA" dirty="0" err="1" smtClean="0"/>
              <a:t>Version.Fr</a:t>
            </a: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80295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3228972960"/>
              </p:ext>
            </p:extLst>
          </p:nvPr>
        </p:nvGraphicFramePr>
        <p:xfrm>
          <a:off x="879746" y="2553894"/>
          <a:ext cx="10519182" cy="39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p:txBody>
          <a:bodyPr/>
          <a:lstStyle/>
          <a:p>
            <a:pPr marL="742950" indent="-742950" algn="r" rtl="1">
              <a:buFont typeface="+mj-lt"/>
              <a:buAutoNum type="arabicPeriod"/>
            </a:pPr>
            <a:r>
              <a:rPr lang="ar-MA" dirty="0"/>
              <a:t>اختصاصات وتنظيم مديرية الشؤون العامة </a:t>
            </a:r>
            <a:r>
              <a:rPr lang="ar-MA" dirty="0" smtClean="0"/>
              <a:t>والقانونية</a:t>
            </a:r>
            <a:endParaRPr lang="fr-CA" dirty="0"/>
          </a:p>
        </p:txBody>
      </p:sp>
    </p:spTree>
    <p:extLst>
      <p:ext uri="{BB962C8B-B14F-4D97-AF65-F5344CB8AC3E}">
        <p14:creationId xmlns:p14="http://schemas.microsoft.com/office/powerpoint/2010/main" val="15627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sz="2400" b="1" dirty="0"/>
              <a:t>Cahiers de </a:t>
            </a:r>
            <a:r>
              <a:rPr lang="fr-CA" sz="2400" b="1" dirty="0" smtClean="0"/>
              <a:t>charge</a:t>
            </a:r>
          </a:p>
          <a:p>
            <a:pPr marL="0" indent="0">
              <a:buNone/>
            </a:pPr>
            <a:endParaRPr lang="fr-CA" sz="2400" b="1" dirty="0" smtClean="0"/>
          </a:p>
          <a:p>
            <a:r>
              <a:rPr lang="fr-CA" dirty="0" smtClean="0"/>
              <a:t>Arrêté </a:t>
            </a:r>
            <a:r>
              <a:rPr lang="fr-CA" dirty="0"/>
              <a:t>du ministre de l’intérieur n° 3573-13 du 10-12-2013 fixant les cahiers des clauses administratives générales applicables aux marchés des régions, des préfectures, des provinces et des communes. B.O. n° 6214 du 19-12-2013. </a:t>
            </a:r>
            <a:r>
              <a:rPr lang="fr-CA" dirty="0" err="1"/>
              <a:t>Version.Ar</a:t>
            </a:r>
            <a:r>
              <a:rPr lang="fr-CA" dirty="0"/>
              <a:t> </a:t>
            </a:r>
            <a:r>
              <a:rPr lang="fr-CA" dirty="0" err="1"/>
              <a:t>Version.Fr</a:t>
            </a:r>
            <a:endParaRPr lang="fr-CA" dirty="0"/>
          </a:p>
          <a:p>
            <a:r>
              <a:rPr lang="fr-CA" dirty="0" smtClean="0"/>
              <a:t>Arrêté </a:t>
            </a:r>
            <a:r>
              <a:rPr lang="fr-CA" dirty="0"/>
              <a:t>n° 1485-14 du 25-04-2014 fixant les cahiers des clauses administratives générales applicables aux marchés des régions, des préfectures, des provinces et des communes. B.O. n° 6269 du 30-06-2014. </a:t>
            </a:r>
            <a:r>
              <a:rPr lang="fr-CA" dirty="0" err="1"/>
              <a:t>Version.Ar</a:t>
            </a:r>
            <a:r>
              <a:rPr lang="fr-CA" dirty="0"/>
              <a:t> </a:t>
            </a:r>
            <a:r>
              <a:rPr lang="fr-CA" dirty="0" err="1"/>
              <a:t>Version.Fr</a:t>
            </a:r>
            <a:endParaRPr lang="fr-CA" dirty="0"/>
          </a:p>
          <a:p>
            <a:r>
              <a:rPr lang="fr-CA" dirty="0" smtClean="0"/>
              <a:t>Décret </a:t>
            </a:r>
            <a:r>
              <a:rPr lang="fr-CA" dirty="0"/>
              <a:t>n° 2-14-394 du 13-05-2016 approuvant le cahier des clauses administratives générales applicables aux marchés de travaux. B.O. n° 6470 du 02-06-2016. </a:t>
            </a:r>
            <a:r>
              <a:rPr lang="fr-CA" dirty="0" err="1"/>
              <a:t>Version.Ar</a:t>
            </a:r>
            <a:r>
              <a:rPr lang="fr-CA" dirty="0"/>
              <a:t> </a:t>
            </a:r>
            <a:r>
              <a:rPr lang="fr-CA" dirty="0" err="1"/>
              <a:t>Version.Fr</a:t>
            </a: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910039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sz="2400" b="1" dirty="0"/>
              <a:t>Intérêt moratoire</a:t>
            </a:r>
          </a:p>
          <a:p>
            <a:r>
              <a:rPr lang="fr-CA" dirty="0"/>
              <a:t>- Décret n° 2-16-344 du 22-07-2016 fixant les délais de paiement et les intérêts moratoires relatifs aux commandes publiques. B.O. n° 6488 du 02-06-2016. </a:t>
            </a:r>
            <a:r>
              <a:rPr lang="fr-CA" dirty="0" err="1"/>
              <a:t>Version.Ar</a:t>
            </a:r>
            <a:r>
              <a:rPr lang="fr-CA" dirty="0"/>
              <a:t> </a:t>
            </a:r>
            <a:r>
              <a:rPr lang="fr-CA" dirty="0" err="1"/>
              <a:t>Version.Fr</a:t>
            </a:r>
            <a:endParaRPr lang="fr-CA" dirty="0"/>
          </a:p>
          <a:p>
            <a:pPr marL="0" indent="0">
              <a:buNone/>
            </a:pPr>
            <a:r>
              <a:rPr lang="fr-CA" sz="2400" b="1" dirty="0" smtClean="0"/>
              <a:t>Nomenclature </a:t>
            </a:r>
            <a:r>
              <a:rPr lang="fr-CA" sz="2400" b="1" dirty="0"/>
              <a:t>des pièces justificatives</a:t>
            </a:r>
          </a:p>
          <a:p>
            <a:r>
              <a:rPr lang="fr-CA" dirty="0"/>
              <a:t>- Arrêté n° 3155-14 du 30-09-2014 fixant la nomenclature des pièces justificatives des propositions d’engagement et de paiement des dépenses de l’</a:t>
            </a:r>
            <a:r>
              <a:rPr lang="fr-CA" dirty="0" err="1"/>
              <a:t>Etat</a:t>
            </a:r>
            <a:r>
              <a:rPr lang="fr-CA" dirty="0"/>
              <a:t>. B.O. n° 6332 du 05-02-2015. </a:t>
            </a:r>
            <a:r>
              <a:rPr lang="fr-CA" dirty="0" err="1"/>
              <a:t>Version.Ar</a:t>
            </a:r>
            <a:r>
              <a:rPr lang="fr-CA" dirty="0"/>
              <a:t> </a:t>
            </a:r>
            <a:r>
              <a:rPr lang="fr-CA" dirty="0" err="1"/>
              <a:t>Version.Fr</a:t>
            </a:r>
            <a:endParaRPr lang="fr-CA" dirty="0"/>
          </a:p>
          <a:p>
            <a:pPr marL="0" indent="0">
              <a:buNone/>
            </a:pPr>
            <a:r>
              <a:rPr lang="fr-CA" sz="2400" b="1" dirty="0" smtClean="0"/>
              <a:t>Avances</a:t>
            </a:r>
            <a:endParaRPr lang="fr-CA" sz="2400" b="1" dirty="0"/>
          </a:p>
          <a:p>
            <a:r>
              <a:rPr lang="fr-CA" dirty="0"/>
              <a:t>- Décret n° 2-14-272 du 14-05-2014 relatif aux avances en matière de marchés publics. B.O. n°6262 du 05-06-2014. </a:t>
            </a:r>
            <a:r>
              <a:rPr lang="fr-CA" dirty="0" err="1"/>
              <a:t>Version.Ar</a:t>
            </a:r>
            <a:r>
              <a:rPr lang="fr-CA" dirty="0"/>
              <a:t> </a:t>
            </a:r>
            <a:r>
              <a:rPr lang="fr-CA" dirty="0" err="1"/>
              <a:t>Version.Fr</a:t>
            </a: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410277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b="1" dirty="0"/>
              <a:t>Classification et agrément des entreprises</a:t>
            </a:r>
          </a:p>
          <a:p>
            <a:r>
              <a:rPr lang="fr-CA" dirty="0"/>
              <a:t>Décret n° 2-94-223 du 16-06-1994 instituant, pour le compte du ministère des travaux publics, de la formation professionnelle et de la formation des cadres, un système de qualification et de classification des entreprises de bâtiment et de travaux publics. . B.O. n° 4262 du 06-07-1994. </a:t>
            </a:r>
            <a:r>
              <a:rPr lang="fr-CA" dirty="0" err="1"/>
              <a:t>Version.Ar</a:t>
            </a:r>
            <a:r>
              <a:rPr lang="fr-CA" dirty="0"/>
              <a:t> </a:t>
            </a:r>
            <a:r>
              <a:rPr lang="fr-CA" dirty="0" err="1"/>
              <a:t>Version.Fr</a:t>
            </a:r>
            <a:endParaRPr lang="fr-CA" dirty="0"/>
          </a:p>
          <a:p>
            <a:r>
              <a:rPr lang="fr-CA" dirty="0" smtClean="0"/>
              <a:t>Décret </a:t>
            </a:r>
            <a:r>
              <a:rPr lang="fr-CA" dirty="0"/>
              <a:t>n° 2-98-984 du 22-03-1999 instituant, pour la passation de certains marchés de services pour le compte de l’</a:t>
            </a:r>
            <a:r>
              <a:rPr lang="fr-CA" dirty="0" err="1"/>
              <a:t>Etat</a:t>
            </a:r>
            <a:r>
              <a:rPr lang="fr-CA" dirty="0"/>
              <a:t>, un système d’agrément des personnes physiques ou morales exécutant des prestations d’études et de maîtrise d’œuvre. B.O. n° 4678 du 01-04-1999. </a:t>
            </a:r>
            <a:r>
              <a:rPr lang="fr-CA" dirty="0" err="1"/>
              <a:t>Version.Ar</a:t>
            </a:r>
            <a:r>
              <a:rPr lang="fr-CA" dirty="0"/>
              <a:t> </a:t>
            </a:r>
            <a:r>
              <a:rPr lang="fr-CA" dirty="0" err="1"/>
              <a:t>Version.Fr</a:t>
            </a:r>
            <a:endParaRPr lang="fr-CA" dirty="0"/>
          </a:p>
          <a:p>
            <a:r>
              <a:rPr lang="fr-CA" dirty="0" smtClean="0"/>
              <a:t>Décret </a:t>
            </a:r>
            <a:r>
              <a:rPr lang="fr-CA" dirty="0"/>
              <a:t>n° 2-98-536 du 13-01-1999 modifiant le décret n° 2-94-223 du 6 moharrem 1415(16 juin 1994) instituant pour le compte du ministère des travaux publics, de la formation professionnelle et de la formation des cadres un système de qualification et de classification des entreprises de bâtiment et de travaux publics. B.O. n° 4662 du 04-02-1999. </a:t>
            </a:r>
            <a:r>
              <a:rPr lang="fr-CA" dirty="0" err="1"/>
              <a:t>Version.Ar</a:t>
            </a:r>
            <a:r>
              <a:rPr lang="fr-CA" dirty="0"/>
              <a:t> </a:t>
            </a:r>
            <a:r>
              <a:rPr lang="fr-CA" dirty="0" err="1"/>
              <a:t>Version.Fr</a:t>
            </a:r>
            <a:endParaRPr lang="fr-CA" dirty="0"/>
          </a:p>
          <a:p>
            <a:endParaRPr lang="fr-CA" dirty="0"/>
          </a:p>
          <a:p>
            <a:pPr marL="0" indent="0">
              <a:buNone/>
            </a:pP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831295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b="1" dirty="0"/>
              <a:t>Classification et agrément des entreprises</a:t>
            </a:r>
          </a:p>
          <a:p>
            <a:r>
              <a:rPr lang="fr-CA" dirty="0"/>
              <a:t>Décret n° 2-00-967 du 19-09-2001 modifiant et complétant le décret n° 2-94-223 du 6 moharrem 1415 (16 juin 1994) instituant pour le compte du ministère des travaux publics, de la formation professionnelle et de la formation des cadres un système de qualification et de classification des entreprises de bâtiment et de travaux publics. B.O. n° 4940 du 04-10-2001. </a:t>
            </a:r>
            <a:r>
              <a:rPr lang="fr-CA" dirty="0" err="1"/>
              <a:t>Version.Ar</a:t>
            </a:r>
            <a:r>
              <a:rPr lang="fr-CA" dirty="0"/>
              <a:t> </a:t>
            </a:r>
            <a:r>
              <a:rPr lang="fr-CA" dirty="0" err="1"/>
              <a:t>Version.Fr</a:t>
            </a:r>
            <a:endParaRPr lang="fr-CA" dirty="0"/>
          </a:p>
          <a:p>
            <a:r>
              <a:rPr lang="fr-CA" dirty="0" smtClean="0"/>
              <a:t>Décret </a:t>
            </a:r>
            <a:r>
              <a:rPr lang="fr-CA" dirty="0"/>
              <a:t>n° 2-01-437 du 19-09-2001 instituant, pour la passation des marchés pour le compte de l’</a:t>
            </a:r>
            <a:r>
              <a:rPr lang="fr-CA" dirty="0" err="1"/>
              <a:t>Etat</a:t>
            </a:r>
            <a:r>
              <a:rPr lang="fr-CA" dirty="0"/>
              <a:t>, un système de qualification et de classification des laboratoires de bâtiment et de travaux publics. B.O. n° 4962 du 20-12-2001. </a:t>
            </a:r>
            <a:r>
              <a:rPr lang="fr-CA" dirty="0" err="1"/>
              <a:t>Version.Ar</a:t>
            </a:r>
            <a:r>
              <a:rPr lang="fr-CA" dirty="0"/>
              <a:t> </a:t>
            </a:r>
            <a:r>
              <a:rPr lang="fr-CA" dirty="0" err="1"/>
              <a:t>Version.Fr</a:t>
            </a:r>
            <a:endParaRPr lang="fr-CA" dirty="0"/>
          </a:p>
          <a:p>
            <a:r>
              <a:rPr lang="fr-CA" dirty="0" smtClean="0"/>
              <a:t>Arrêté </a:t>
            </a:r>
            <a:r>
              <a:rPr lang="fr-CA" dirty="0"/>
              <a:t>du ministre de l’équipement et du transport n° 2523-13 du 12-08-2013 abrogeant et remplaçant la liste des activités des laboratoires de bâtiment et de travaux publics annexée au décret n° 2-01-437 du 19-09-2001 instituant, pour la passation des marchés pour le compte de l’</a:t>
            </a:r>
            <a:r>
              <a:rPr lang="fr-CA" dirty="0" err="1"/>
              <a:t>Etat</a:t>
            </a:r>
            <a:r>
              <a:rPr lang="fr-CA" dirty="0"/>
              <a:t>, un système de qualification et de classification des laboratoires de bâtiment et de travaux publics. B.O. n° 6196 du 17-10-2013. </a:t>
            </a:r>
            <a:r>
              <a:rPr lang="fr-CA" dirty="0" err="1"/>
              <a:t>Version.Ar</a:t>
            </a:r>
            <a:r>
              <a:rPr lang="fr-CA" dirty="0"/>
              <a:t> </a:t>
            </a:r>
            <a:r>
              <a:rPr lang="fr-CA" dirty="0" err="1"/>
              <a:t>Version.Fr</a:t>
            </a:r>
            <a:endParaRPr lang="fr-CA" dirty="0"/>
          </a:p>
          <a:p>
            <a:pPr marL="0" indent="0">
              <a:buNone/>
            </a:pP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6289363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b="1" dirty="0"/>
              <a:t>Classification et agrément des entreprises</a:t>
            </a:r>
          </a:p>
          <a:p>
            <a:r>
              <a:rPr lang="fr-CA" dirty="0"/>
              <a:t>Arrêté du ministre de l’équipement et du transport n° 76-05 du 14-01-2005 modifiant le tableau annexé au décret n° 2-98-984 du 4 22 mars 1999 instituant, pour la passation de certains marchés de services pour le compte de l’</a:t>
            </a:r>
            <a:r>
              <a:rPr lang="fr-CA" dirty="0" err="1"/>
              <a:t>Etat</a:t>
            </a:r>
            <a:r>
              <a:rPr lang="fr-CA" dirty="0"/>
              <a:t>, un système d’agrément des personnes physiques ou morales exécutant des prestations d’études et de maîtrise d’œuvre. B.O. n° 5288 du 03-02-2005. </a:t>
            </a:r>
            <a:r>
              <a:rPr lang="fr-CA" dirty="0" err="1"/>
              <a:t>Version.Ar</a:t>
            </a:r>
            <a:r>
              <a:rPr lang="fr-CA" dirty="0"/>
              <a:t> </a:t>
            </a:r>
            <a:r>
              <a:rPr lang="fr-CA" dirty="0" err="1"/>
              <a:t>Version.Fr</a:t>
            </a:r>
            <a:endParaRPr lang="fr-CA" dirty="0"/>
          </a:p>
          <a:p>
            <a:r>
              <a:rPr lang="fr-CA" dirty="0" smtClean="0"/>
              <a:t>Arrêté </a:t>
            </a:r>
            <a:r>
              <a:rPr lang="fr-CA" dirty="0"/>
              <a:t>du ministre délégué auprès du Premier ministre, chargé de l’habitat et de l’urbanisme n° 629-06 du 14-03-2006 modifiant l’arrêté du secrétaire d’</a:t>
            </a:r>
            <a:r>
              <a:rPr lang="fr-CA" dirty="0" err="1"/>
              <a:t>Etat</a:t>
            </a:r>
            <a:r>
              <a:rPr lang="fr-CA" dirty="0"/>
              <a:t> auprès du ministre chargé de l’aménagement du territoire, de l’environnement, de l’urbanisme et de l’habitat, chargé de l’habitat n° 934-99 du 21 mai 1999 étendant au département chargé de l’habitat les dispositions du décret n° 2-94-223 du 6 moharrem 1415 (16 juin 1994) instituant pour le compte du ministère des travaux publics, un système de qualification et de classification des entreprises de bâtiment et de travaux publics. B.O. n° 5426 du 01-06-2006.Version.Ar </a:t>
            </a:r>
            <a:r>
              <a:rPr lang="fr-CA" dirty="0" err="1" smtClean="0"/>
              <a:t>Version.Fr</a:t>
            </a: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26620837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466" y="2273299"/>
            <a:ext cx="10722721" cy="2667001"/>
          </a:xfrm>
        </p:spPr>
        <p:txBody>
          <a:bodyPr>
            <a:noAutofit/>
          </a:bodyPr>
          <a:lstStyle/>
          <a:p>
            <a:pPr marL="0" indent="0">
              <a:buNone/>
            </a:pPr>
            <a:r>
              <a:rPr lang="fr-CA" b="1" dirty="0"/>
              <a:t>Classification et agrément des entreprises</a:t>
            </a:r>
          </a:p>
          <a:p>
            <a:r>
              <a:rPr lang="fr-CA" dirty="0"/>
              <a:t>Arrêté du ministre de l’habitat et de la politique de la ville n° 619-16 du 09-03-2016 abrogeant et remplaçant la liste des secteurs d’activité annexée à l’arrêté du secrétaire d’</a:t>
            </a:r>
            <a:r>
              <a:rPr lang="fr-CA" dirty="0" err="1"/>
              <a:t>Etat</a:t>
            </a:r>
            <a:r>
              <a:rPr lang="fr-CA" dirty="0"/>
              <a:t> auprès du ministre chargé de l’aménagement du territoire, de l’environnement, de l’urbanisme et de l’habitat, chargé de l’habitat n° 934-99 du 21 mai 1999 étendant au département chargé de l’habitat les dispositions du décret n° 2-94-223 du 6 moharrem 1415 (16 juin 1994), instituant, pour le compte du ministère des travaux publics, un système de qualification et de classification des entreprises de bâtiment et de travaux publics. B.O. n° 6462 du 05-05-2016. </a:t>
            </a:r>
            <a:r>
              <a:rPr lang="fr-CA" dirty="0" err="1"/>
              <a:t>Version.Ar</a:t>
            </a:r>
            <a:r>
              <a:rPr lang="fr-CA" dirty="0"/>
              <a:t> </a:t>
            </a:r>
            <a:r>
              <a:rPr lang="fr-CA" dirty="0" err="1" smtClean="0"/>
              <a:t>Version.Fr</a:t>
            </a:r>
            <a:endParaRPr lang="fr-CA" dirty="0"/>
          </a:p>
          <a:p>
            <a:r>
              <a:rPr lang="fr-CA" dirty="0" smtClean="0"/>
              <a:t>Arrêté </a:t>
            </a:r>
            <a:r>
              <a:rPr lang="fr-CA" dirty="0"/>
              <a:t>du ministre de l’habitat et de la politique de la ville n° 620-16 du 9 mars 2016 fixant le nombre de catégories des entreprises de bâtiment et de travaux publics correspondant à chaque secteur d’activité, les seuils de classification à l’intérieur de chaque catégorie ainsi que le montant maximum annuel d’un marché pour lequel une entreprise d’une catégorie donnée peut être admise à soumissionner. B.O. n° 6462 du 05-05-2016. </a:t>
            </a:r>
            <a:r>
              <a:rPr lang="fr-CA" dirty="0" err="1"/>
              <a:t>Version.Ar</a:t>
            </a:r>
            <a:r>
              <a:rPr lang="fr-CA" dirty="0"/>
              <a:t> </a:t>
            </a:r>
            <a:r>
              <a:rPr lang="fr-CA" dirty="0" err="1"/>
              <a:t>Version.Fr</a:t>
            </a:r>
            <a:endParaRPr lang="fr-CA" dirty="0"/>
          </a:p>
          <a:p>
            <a:pPr marL="0" indent="0">
              <a:buNone/>
            </a:pP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8538529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b="1" dirty="0"/>
              <a:t>Révision des prix des marchés publics</a:t>
            </a:r>
            <a:endParaRPr lang="fr-CA" dirty="0"/>
          </a:p>
          <a:p>
            <a:r>
              <a:rPr lang="fr-CA" dirty="0" smtClean="0"/>
              <a:t>Arrêté </a:t>
            </a:r>
            <a:r>
              <a:rPr lang="fr-CA" dirty="0"/>
              <a:t>du Chef du gouvernement n° 3-205-14 du 9 juin 2014 fixant les règles et les conditions de révision des prix des marchés publics. B.O. n° 6266 du 19-06-2014. </a:t>
            </a:r>
            <a:r>
              <a:rPr lang="fr-CA" dirty="0" err="1"/>
              <a:t>Version.Ar</a:t>
            </a:r>
            <a:r>
              <a:rPr lang="fr-CA" dirty="0"/>
              <a:t> </a:t>
            </a:r>
            <a:r>
              <a:rPr lang="fr-CA" dirty="0" err="1"/>
              <a:t>Version.Fr</a:t>
            </a:r>
            <a:endParaRPr lang="fr-CA" dirty="0"/>
          </a:p>
          <a:p>
            <a:r>
              <a:rPr lang="fr-CA" dirty="0" smtClean="0"/>
              <a:t>Arrêté </a:t>
            </a:r>
            <a:r>
              <a:rPr lang="fr-CA" dirty="0"/>
              <a:t>du ministre de l’équipement, du transport et de la logistique n° 2095-15 du 16-06-2015 modifiant et complétant la liste des index simples et celle des index globaux annexée à l’arrêté du Chef du gouvernement n° 3-205-14 du 9 juin 2014 fixant les règles et les conditions de révision des prix des marchés publics. B.O. n° 6400 du 01-10-2015. </a:t>
            </a:r>
            <a:r>
              <a:rPr lang="fr-CA" dirty="0" err="1"/>
              <a:t>Version.Ar</a:t>
            </a:r>
            <a:r>
              <a:rPr lang="fr-CA" dirty="0"/>
              <a:t> </a:t>
            </a:r>
            <a:r>
              <a:rPr lang="fr-CA" dirty="0" err="1"/>
              <a:t>Version.Fr</a:t>
            </a:r>
            <a:endParaRPr lang="fr-CA" dirty="0"/>
          </a:p>
          <a:p>
            <a:r>
              <a:rPr lang="fr-CA" dirty="0" smtClean="0"/>
              <a:t>Arrêté </a:t>
            </a:r>
            <a:r>
              <a:rPr lang="fr-CA" dirty="0"/>
              <a:t>du ministre de l’équipement, du transport et de la logistique n° 447-15 du 10- 02-2015 complétant et modifiant la liste des index simples et celle des index globaux annexée à l’arrêté du Chef du gouvernement n° 3-205-14 du 9 juin 2014 fixant les règles et les conditions de révision des prix des marchés publics B.O. n° 6348 du 02-04-2015. </a:t>
            </a:r>
            <a:r>
              <a:rPr lang="fr-CA" dirty="0" err="1"/>
              <a:t>Version.Ar</a:t>
            </a:r>
            <a:r>
              <a:rPr lang="fr-CA" dirty="0"/>
              <a:t> </a:t>
            </a:r>
            <a:r>
              <a:rPr lang="fr-CA" dirty="0" err="1"/>
              <a:t>Version.Fr</a:t>
            </a: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5298696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2066" y="2476499"/>
            <a:ext cx="10722721" cy="2667001"/>
          </a:xfrm>
        </p:spPr>
        <p:txBody>
          <a:bodyPr>
            <a:noAutofit/>
          </a:bodyPr>
          <a:lstStyle/>
          <a:p>
            <a:pPr marL="0" indent="0">
              <a:buNone/>
            </a:pPr>
            <a:r>
              <a:rPr lang="fr-CA" b="1" dirty="0"/>
              <a:t>Nantissement des marchés </a:t>
            </a:r>
            <a:r>
              <a:rPr lang="fr-CA" b="1" dirty="0" smtClean="0"/>
              <a:t>publics</a:t>
            </a:r>
          </a:p>
          <a:p>
            <a:r>
              <a:rPr lang="fr-CA" dirty="0"/>
              <a:t>Dahir n° 1-15-05 du 19-02-2015 portant exécution de la loi 112-13 relative au nantissement des marchés publics. B.O. n° 6344 du 19 mars 2015. </a:t>
            </a:r>
            <a:r>
              <a:rPr lang="fr-CA" dirty="0" err="1"/>
              <a:t>Version.Ar</a:t>
            </a:r>
            <a:r>
              <a:rPr lang="fr-CA" dirty="0"/>
              <a:t> </a:t>
            </a:r>
            <a:r>
              <a:rPr lang="fr-CA" dirty="0" err="1" smtClean="0"/>
              <a:t>Version.Fr</a:t>
            </a:r>
            <a:endParaRPr lang="fr-CA" dirty="0" smtClean="0"/>
          </a:p>
          <a:p>
            <a:pPr marL="0" indent="0">
              <a:buNone/>
            </a:pPr>
            <a:r>
              <a:rPr lang="fr-CA" b="1" dirty="0"/>
              <a:t>Commission nationale de la commande publique</a:t>
            </a:r>
          </a:p>
          <a:p>
            <a:r>
              <a:rPr lang="fr-CA" dirty="0" smtClean="0"/>
              <a:t>Décret </a:t>
            </a:r>
            <a:r>
              <a:rPr lang="fr-CA" dirty="0"/>
              <a:t>n° 2-14-867 du 21 septembre 2015 relatif à la Commission nationale de la commande publique. B.O. n° 6400 du 01-10-2015. </a:t>
            </a:r>
            <a:r>
              <a:rPr lang="fr-CA" dirty="0" err="1"/>
              <a:t>Version.Ar</a:t>
            </a:r>
            <a:r>
              <a:rPr lang="fr-CA" dirty="0"/>
              <a:t> </a:t>
            </a:r>
            <a:r>
              <a:rPr lang="fr-CA" dirty="0" err="1"/>
              <a:t>Version.Fr</a:t>
            </a:r>
            <a:r>
              <a:rPr lang="fr-CA" dirty="0"/>
              <a:t/>
            </a:r>
            <a:br>
              <a:rPr lang="fr-CA" dirty="0"/>
            </a:b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a:xfrm>
            <a:off x="1155700" y="973138"/>
            <a:ext cx="9272588" cy="708025"/>
          </a:xfrm>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2930274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r" rtl="1"/>
            <a:r>
              <a:rPr lang="ar-MA" dirty="0"/>
              <a:t>الظهير الشريف رقم 008-58-1 بتاريخ 4 شعبان 1377 (24 فبراير 1958) بشأن النظام الأساسي العام للوظيفة العمومية حسبما وقع تغييره </a:t>
            </a:r>
            <a:r>
              <a:rPr lang="ar-MA" dirty="0" smtClean="0"/>
              <a:t>وتتميمه</a:t>
            </a:r>
            <a:endParaRPr lang="fr-FR" dirty="0" smtClean="0"/>
          </a:p>
          <a:p>
            <a:pPr algn="r" rtl="1"/>
            <a:r>
              <a:rPr lang="fr-FR" dirty="0" smtClean="0"/>
              <a:t>Décret </a:t>
            </a:r>
            <a:r>
              <a:rPr lang="fr-FR" dirty="0"/>
              <a:t>n° </a:t>
            </a:r>
            <a:r>
              <a:rPr lang="fr-FR" dirty="0">
                <a:hlinkClick r:id="rId2"/>
              </a:rPr>
              <a:t>2-11-471</a:t>
            </a:r>
            <a:r>
              <a:rPr lang="fr-FR" dirty="0"/>
              <a:t> du 15 </a:t>
            </a:r>
            <a:r>
              <a:rPr lang="fr-FR" dirty="0" err="1"/>
              <a:t>chaoual</a:t>
            </a:r>
            <a:r>
              <a:rPr lang="fr-FR" dirty="0"/>
              <a:t> 1432 (14 septembre 2011) portant statut particulier du corps </a:t>
            </a:r>
            <a:r>
              <a:rPr lang="fr-FR" dirty="0" smtClean="0"/>
              <a:t>interministériel </a:t>
            </a:r>
            <a:r>
              <a:rPr lang="fr-FR" dirty="0"/>
              <a:t>des ingénieurs.</a:t>
            </a:r>
          </a:p>
          <a:p>
            <a:pPr algn="r" rtl="1"/>
            <a:r>
              <a:rPr lang="fr-FR" dirty="0"/>
              <a:t>Décret n° </a:t>
            </a:r>
            <a:r>
              <a:rPr lang="fr-FR" dirty="0">
                <a:hlinkClick r:id="rId3"/>
              </a:rPr>
              <a:t>2-06-377</a:t>
            </a:r>
            <a:r>
              <a:rPr lang="fr-FR" dirty="0"/>
              <a:t> du 20 </a:t>
            </a:r>
            <a:r>
              <a:rPr lang="fr-FR" dirty="0" err="1"/>
              <a:t>kaada</a:t>
            </a:r>
            <a:r>
              <a:rPr lang="fr-FR" dirty="0"/>
              <a:t> 1431 (29 octobre 2010) portant statut particulier du corps interministériel des </a:t>
            </a:r>
            <a:r>
              <a:rPr lang="fr-FR" dirty="0" smtClean="0"/>
              <a:t>administrateurs</a:t>
            </a:r>
          </a:p>
          <a:p>
            <a:pPr algn="r" rtl="1"/>
            <a:r>
              <a:rPr lang="fr-FR" dirty="0" smtClean="0"/>
              <a:t>Autres textes </a:t>
            </a:r>
            <a:r>
              <a:rPr lang="fr-FR" dirty="0"/>
              <a:t>portant statut particulier </a:t>
            </a:r>
            <a:r>
              <a:rPr lang="fr-FR" dirty="0" smtClean="0"/>
              <a:t>des </a:t>
            </a:r>
            <a:r>
              <a:rPr lang="fr-FR" dirty="0"/>
              <a:t>corps </a:t>
            </a:r>
            <a:r>
              <a:rPr lang="fr-FR" dirty="0" smtClean="0"/>
              <a:t>interministériels (Techniciens, Rédacteurs, Adjoints Administratifs,…)</a:t>
            </a:r>
          </a:p>
          <a:p>
            <a:pPr algn="r" rtl="1"/>
            <a:r>
              <a:rPr lang="fr-FR" dirty="0"/>
              <a:t>Décret royal n° </a:t>
            </a:r>
            <a:r>
              <a:rPr lang="fr-FR" dirty="0">
                <a:hlinkClick r:id="rId4"/>
              </a:rPr>
              <a:t>62-68</a:t>
            </a:r>
            <a:r>
              <a:rPr lang="fr-FR" dirty="0"/>
              <a:t> du 19 </a:t>
            </a:r>
            <a:r>
              <a:rPr lang="fr-FR" dirty="0" err="1"/>
              <a:t>safar</a:t>
            </a:r>
            <a:r>
              <a:rPr lang="fr-FR" dirty="0"/>
              <a:t> 1388 (17 mai 1968) fixant les dispositions applicables aux fonctionnaires stagiaires des administrations publiques (B.O n° 2899 du 22 mai 1968).</a:t>
            </a:r>
          </a:p>
          <a:p>
            <a:pPr marL="0" indent="0" algn="r" rtl="1">
              <a:buNone/>
            </a:pPr>
            <a:endParaRPr lang="fr-FR" dirty="0"/>
          </a:p>
        </p:txBody>
      </p:sp>
      <p:pic>
        <p:nvPicPr>
          <p:cNvPr id="4" name="Image 3" descr="logo mpm"/>
          <p:cNvPicPr/>
          <p:nvPr/>
        </p:nvPicPr>
        <p:blipFill>
          <a:blip r:embed="rId5"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5"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365782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5600" y="2603499"/>
            <a:ext cx="11658600" cy="3616145"/>
          </a:xfrm>
        </p:spPr>
        <p:txBody>
          <a:bodyPr>
            <a:noAutofit/>
          </a:bodyPr>
          <a:lstStyle/>
          <a:p>
            <a:pPr marL="0" indent="0" algn="r" rtl="1">
              <a:buNone/>
            </a:pPr>
            <a:r>
              <a:rPr lang="ar-MA" sz="2400" b="1" dirty="0"/>
              <a:t>التوظيف والمباريات</a:t>
            </a:r>
          </a:p>
          <a:p>
            <a:pPr algn="r" rtl="1"/>
            <a:r>
              <a:rPr lang="ar-MA" sz="2000" dirty="0"/>
              <a:t> الفصل 31 من الدستور</a:t>
            </a:r>
          </a:p>
          <a:p>
            <a:pPr algn="r" rtl="1"/>
            <a:r>
              <a:rPr lang="ar-MA" sz="2000" dirty="0"/>
              <a:t> مرسوم رقم 2.02.349 بتحديد السن الأقصى للتوظيف ببعض أسلاك ودرجات الإدارات العمومية والجماعات المحلية؛</a:t>
            </a:r>
          </a:p>
          <a:p>
            <a:pPr algn="r" rtl="1"/>
            <a:r>
              <a:rPr lang="ar-MA" sz="2000" dirty="0"/>
              <a:t> مرسوم رقم 2.92.231 بإعفاء الموظفين من شرط السن المطلوب نظاميا لتوظيفهم في إطار جديد من أطر الدولة.</a:t>
            </a:r>
          </a:p>
          <a:p>
            <a:pPr algn="r" rtl="1"/>
            <a:r>
              <a:rPr lang="ar-MA" sz="2000" dirty="0"/>
              <a:t> مرسوم رقم 2.11.621 بتاريخ 25 نوفمبر 2011 بتحديد شروط وكيفيات تنظيم مباريات التوظيف في المناصب العمومية؛</a:t>
            </a:r>
          </a:p>
          <a:p>
            <a:pPr algn="r" rtl="1"/>
            <a:r>
              <a:rPr lang="ar-MA" sz="2000" dirty="0"/>
              <a:t> منشور رقم 14.2012 حول تدبير مباريات التوظيف في المناصب العمومية؛</a:t>
            </a:r>
          </a:p>
          <a:p>
            <a:pPr algn="r" rtl="1"/>
            <a:r>
              <a:rPr lang="ar-MA" sz="2000" dirty="0"/>
              <a:t> مرسوم رقم 2.12.90 الصادر في 30 أبريل 2012 يتعلق بالشهادات المطلوبة لولوج مختلف الدرجات المحدثة بموجب الأنظمة الأساسية؛</a:t>
            </a:r>
          </a:p>
          <a:p>
            <a:pPr algn="r" rtl="1"/>
            <a:r>
              <a:rPr lang="ar-MA" sz="2000" dirty="0"/>
              <a:t> قانون الإطار رقم 97.13 المتعلق بحماية حقوق الاشخاص في وضعية إعاقة والنهوض بها؛</a:t>
            </a:r>
          </a:p>
          <a:p>
            <a:pPr algn="r" rtl="1"/>
            <a:r>
              <a:rPr lang="ar-MA" sz="2000" dirty="0"/>
              <a:t>منشور رئيس الحكومة رقم 13.2017 حول تتبع مباريات التوظيف الخاصة بالأشخاص في وضعية إعاقة.</a:t>
            </a:r>
          </a:p>
          <a:p>
            <a:pPr marL="0" indent="0" algn="r" rtl="1">
              <a:buNone/>
            </a:pP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60542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2736725759"/>
              </p:ext>
            </p:extLst>
          </p:nvPr>
        </p:nvGraphicFramePr>
        <p:xfrm>
          <a:off x="879746" y="2553894"/>
          <a:ext cx="10519182" cy="39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p:txBody>
          <a:bodyPr/>
          <a:lstStyle/>
          <a:p>
            <a:pPr marL="742950" indent="-742950" algn="r" rtl="1">
              <a:buFont typeface="+mj-lt"/>
              <a:buAutoNum type="arabicPeriod"/>
            </a:pPr>
            <a:r>
              <a:rPr lang="ar-MA" dirty="0"/>
              <a:t>اختصاصات وتنظيم مديرية الشؤون العامة </a:t>
            </a:r>
            <a:r>
              <a:rPr lang="ar-MA" dirty="0" smtClean="0"/>
              <a:t>والقانونية</a:t>
            </a:r>
            <a:endParaRPr lang="fr-CA" dirty="0"/>
          </a:p>
        </p:txBody>
      </p:sp>
    </p:spTree>
    <p:extLst>
      <p:ext uri="{BB962C8B-B14F-4D97-AF65-F5344CB8AC3E}">
        <p14:creationId xmlns:p14="http://schemas.microsoft.com/office/powerpoint/2010/main" val="29796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5600" y="2603499"/>
            <a:ext cx="11658600" cy="3616145"/>
          </a:xfrm>
        </p:spPr>
        <p:txBody>
          <a:bodyPr>
            <a:noAutofit/>
          </a:bodyPr>
          <a:lstStyle/>
          <a:p>
            <a:pPr marL="0" indent="0" algn="r" rtl="1">
              <a:buNone/>
            </a:pPr>
            <a:r>
              <a:rPr lang="ar-MA" sz="2400" b="1" dirty="0"/>
              <a:t>التوظيف والمباريات</a:t>
            </a:r>
          </a:p>
          <a:p>
            <a:pPr algn="just" rtl="1"/>
            <a:r>
              <a:rPr lang="ar-MA" sz="2400" dirty="0" smtClean="0"/>
              <a:t>مرسوم </a:t>
            </a:r>
            <a:r>
              <a:rPr lang="ar-MA" sz="2400" dirty="0"/>
              <a:t>رقم 2.01.96 بتحديد شروط الاحتفاظ في مصالح الإدارات والمؤسسات العامة والجماعات العمومية بمناصب لقدماء العسكريين وقدماء المحاربين؛</a:t>
            </a:r>
          </a:p>
          <a:p>
            <a:pPr algn="just" rtl="1"/>
            <a:r>
              <a:rPr lang="ar-MA" sz="2400" dirty="0"/>
              <a:t> مرسوم رقم 2.01.94 بتاريخ 22 يونيو 2001 بتحديد شروط استفادة مكفولي الأمة من الأسبقية لولوج المناصب العامة بإدارات والمؤسسات والجماعات العمومية؛</a:t>
            </a:r>
          </a:p>
          <a:p>
            <a:pPr algn="just" rtl="1"/>
            <a:r>
              <a:rPr lang="ar-MA" sz="2400" dirty="0"/>
              <a:t>مرسوم رقم 2.17.635 صادر في 4 يوليو 2018 في شأن تنظيم مباريات موحدة للتوظيف ضمن الهيئات المشتركة بين الإدارات.</a:t>
            </a:r>
          </a:p>
          <a:p>
            <a:pPr algn="just" rtl="1"/>
            <a:r>
              <a:rPr lang="ar-MA" sz="2400" dirty="0"/>
              <a:t> مرسوم رقم 2.64.389 بتاريخ 19 غشت 1964 بتحديد النظام المتعلق بولوج مناصب الإدارات العمومية المحتفظ بها للمقاومين.  </a:t>
            </a:r>
          </a:p>
          <a:p>
            <a:pPr marL="0" indent="0" algn="r" rtl="1">
              <a:buNone/>
            </a:pPr>
            <a:endParaRPr lang="fr-CA"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27988246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00" y="2603500"/>
            <a:ext cx="12014200" cy="3598892"/>
          </a:xfrm>
        </p:spPr>
        <p:txBody>
          <a:bodyPr>
            <a:noAutofit/>
          </a:bodyPr>
          <a:lstStyle/>
          <a:p>
            <a:pPr marL="0" indent="0" algn="r" rtl="1">
              <a:buNone/>
            </a:pPr>
            <a:r>
              <a:rPr lang="ar-MA" sz="2400" b="1" dirty="0">
                <a:solidFill>
                  <a:schemeClr val="tx1"/>
                </a:solidFill>
              </a:rPr>
              <a:t>التعاقد بالإدارات العمومية </a:t>
            </a:r>
            <a:r>
              <a:rPr lang="ar-MA" sz="2400" b="1" dirty="0" smtClean="0">
                <a:solidFill>
                  <a:schemeClr val="tx1"/>
                </a:solidFill>
              </a:rPr>
              <a:t>:</a:t>
            </a:r>
            <a:endParaRPr lang="fr-FR" sz="2400" b="1" dirty="0" smtClean="0">
              <a:solidFill>
                <a:schemeClr val="tx1"/>
              </a:solidFill>
            </a:endParaRPr>
          </a:p>
          <a:p>
            <a:pPr algn="r" rtl="1"/>
            <a:r>
              <a:rPr lang="ar-MA" sz="2400" dirty="0">
                <a:solidFill>
                  <a:schemeClr val="tx1"/>
                </a:solidFill>
              </a:rPr>
              <a:t> مرسوم رقم 2.15.770 بتحديد شروط وكيفيات التشغيل بموجب عقود بالإدارات العمومية؛</a:t>
            </a:r>
          </a:p>
          <a:p>
            <a:pPr algn="r" rtl="1"/>
            <a:r>
              <a:rPr lang="ar-MA" sz="2400" dirty="0">
                <a:solidFill>
                  <a:schemeClr val="tx1"/>
                </a:solidFill>
              </a:rPr>
              <a:t> منشور وزير الوظيفة العمومية  رقم 9.2009 .و.ع حول ترقية المتعاقدين.</a:t>
            </a:r>
          </a:p>
          <a:p>
            <a:pPr algn="r" rtl="1"/>
            <a:r>
              <a:rPr lang="ar-MA" sz="2400" dirty="0">
                <a:solidFill>
                  <a:schemeClr val="tx1"/>
                </a:solidFill>
              </a:rPr>
              <a:t>قرار للوزير المنتدب لدى رئيس الحكومة المكلف باصلاح الادارة والوظيفة العمومية رقم 1394.17 بتاريخ 9 يونيو 2017 بتحديد شروط وكيفيات تنظيم واجراء مباراة تشغيل الأعوان بموجب عقود بالادارات العمومية</a:t>
            </a:r>
          </a:p>
          <a:p>
            <a:pPr algn="r" rtl="1"/>
            <a:r>
              <a:rPr lang="ar-MA" sz="2400" dirty="0">
                <a:solidFill>
                  <a:schemeClr val="tx1"/>
                </a:solidFill>
              </a:rPr>
              <a:t>قرار لرئيس الحكومة رقم 3.95.17 بتاريخ 4 غشت 2017 بتحديد مقادير الأجور الجزافية الشهرية ومقادير التعويضات عن التنقل المخولة للخبراء والأعوان الذين يتم تشغيلهم بوجب عقود بالادارات العمومية</a:t>
            </a:r>
          </a:p>
          <a:p>
            <a:pPr algn="r" rtl="1"/>
            <a:r>
              <a:rPr lang="ar-MA" sz="2400" dirty="0">
                <a:solidFill>
                  <a:schemeClr val="tx1"/>
                </a:solidFill>
              </a:rPr>
              <a:t>قرار مشترك لوزير الاقتصاد والمالية والوزير المنتدب لدى رئيس الحكومة المكلف باصلاح الادارة والوظيفة العمومية رقم 1761.17 بتاريخ 10 يوليوز 2017 بتحديد نموذجي عقد تشغيل الخبراء والأعوان بالادارات العمومية</a:t>
            </a:r>
          </a:p>
          <a:p>
            <a:pPr marL="0" indent="0" algn="r" rtl="1">
              <a:buNone/>
            </a:pPr>
            <a:endParaRPr lang="fr-CA" sz="2400" dirty="0">
              <a:solidFill>
                <a:schemeClr val="tx1"/>
              </a:solidFill>
            </a:endParaRP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855037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4" y="2603500"/>
            <a:ext cx="10188782" cy="3598892"/>
          </a:xfrm>
        </p:spPr>
        <p:txBody>
          <a:bodyPr>
            <a:noAutofit/>
          </a:bodyPr>
          <a:lstStyle/>
          <a:p>
            <a:pPr algn="r" rtl="1"/>
            <a:r>
              <a:rPr lang="ar-MA" sz="2400" b="1" dirty="0"/>
              <a:t> الموظف المتمرن</a:t>
            </a:r>
            <a:endParaRPr lang="ar-MA" sz="2400" dirty="0"/>
          </a:p>
          <a:p>
            <a:pPr algn="r" rtl="1"/>
            <a:r>
              <a:rPr lang="ar-MA" sz="2400" dirty="0"/>
              <a:t> مرسوم رقم 62.68 بتاريخ 17 ماي 1968 بتحديد المقتضيات المطبقة على الموظفين المتمرنين. </a:t>
            </a:r>
          </a:p>
          <a:p>
            <a:pPr marL="0" indent="0" algn="r" rtl="1">
              <a:buNone/>
            </a:pPr>
            <a:endParaRPr lang="ar-MA" sz="2400" dirty="0"/>
          </a:p>
          <a:p>
            <a:pPr algn="r" rtl="1"/>
            <a:r>
              <a:rPr lang="ar-MA" sz="2400" b="1" dirty="0"/>
              <a:t>التنقيط والتقييم</a:t>
            </a:r>
            <a:endParaRPr lang="ar-MA" sz="2400" dirty="0"/>
          </a:p>
          <a:p>
            <a:pPr algn="r" rtl="1"/>
            <a:r>
              <a:rPr lang="ar-MA" sz="2400" dirty="0"/>
              <a:t>مرسوم رقم 2.05.1367 بتحديد مسطرة تنقيط وتقييم موظفي الإدارات العمومية؛</a:t>
            </a:r>
          </a:p>
          <a:p>
            <a:pPr algn="r" rtl="1"/>
            <a:r>
              <a:rPr lang="ar-MA" sz="2400" dirty="0"/>
              <a:t> قرار وزير تحديث القطاعات رقم 1725.06 بتحديد نموذجي بطاقة تنقيط وتقييم الموظفين؛</a:t>
            </a:r>
          </a:p>
          <a:p>
            <a:pPr algn="r" rtl="1"/>
            <a:r>
              <a:rPr lang="ar-MA" sz="2400" dirty="0"/>
              <a:t> دليل تنقيط وتقييم موظفي الإدارات العمومية</a:t>
            </a:r>
            <a:r>
              <a:rPr lang="ar-MA" sz="2400" dirty="0" smtClean="0"/>
              <a:t>.</a:t>
            </a: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22746581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4" y="2603500"/>
            <a:ext cx="10188782" cy="3918070"/>
          </a:xfrm>
        </p:spPr>
        <p:txBody>
          <a:bodyPr>
            <a:noAutofit/>
          </a:bodyPr>
          <a:lstStyle/>
          <a:p>
            <a:pPr algn="r" rtl="1"/>
            <a:r>
              <a:rPr lang="ar-MA" sz="2400" b="1" dirty="0"/>
              <a:t>الترقي</a:t>
            </a:r>
            <a:endParaRPr lang="ar-MA" sz="2400" dirty="0"/>
          </a:p>
          <a:p>
            <a:pPr algn="r" rtl="1"/>
            <a:r>
              <a:rPr lang="ar-MA" sz="2400" dirty="0"/>
              <a:t>مرسوم رقم 2.04.403 بتحديد شروط ترقي موظفي الدولة في الدرجة أو الإطار؛</a:t>
            </a:r>
          </a:p>
          <a:p>
            <a:pPr algn="r" rtl="1"/>
            <a:r>
              <a:rPr lang="ar-MA" sz="2400" dirty="0"/>
              <a:t>منشور رقم 2.2006 وع حول  تطبيق المرسوم رقم 2.04.403 المتعلق بشروط ترقي موظفي الدولة؛</a:t>
            </a:r>
          </a:p>
          <a:p>
            <a:pPr algn="r" rtl="1"/>
            <a:r>
              <a:rPr lang="ar-MA" sz="2400" dirty="0"/>
              <a:t> منشور رقم 2.2007 و.ع حول تطبيق المرسوم رقم 2.04.403 المتعلق بشروط ترقي موظفي الدولة؛</a:t>
            </a:r>
          </a:p>
          <a:p>
            <a:pPr algn="r" rtl="1"/>
            <a:r>
              <a:rPr lang="ar-MA" sz="2400" dirty="0"/>
              <a:t> منشور رقم 9.11 و.ع حول تطبيق المرسوم رقم 2.11.270 بتحديد شروط ترقي موظفي الدولة؛</a:t>
            </a:r>
          </a:p>
          <a:p>
            <a:pPr algn="r" rtl="1"/>
            <a:r>
              <a:rPr lang="ar-MA" sz="2400" dirty="0"/>
              <a:t> مرسوم رقم 2.62.344 بتاريخ 8 يوليوز 1963 بتحديد سلالم الأجور وشروط ترقي موظفي الدولة في الرتبة والدرجة</a:t>
            </a:r>
            <a:r>
              <a:rPr lang="ar-MA" sz="2400" dirty="0" smtClean="0"/>
              <a:t>.</a:t>
            </a: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156164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4" y="2603500"/>
            <a:ext cx="10188782" cy="3598892"/>
          </a:xfrm>
        </p:spPr>
        <p:txBody>
          <a:bodyPr>
            <a:normAutofit/>
          </a:bodyPr>
          <a:lstStyle/>
          <a:p>
            <a:pPr algn="r" rtl="1"/>
            <a:r>
              <a:rPr lang="ar-MA" sz="2400" b="1" dirty="0"/>
              <a:t> الحركية</a:t>
            </a:r>
            <a:endParaRPr lang="ar-MA" sz="2400" dirty="0"/>
          </a:p>
          <a:p>
            <a:pPr algn="r" rtl="1"/>
            <a:r>
              <a:rPr lang="ar-MA" sz="2400" dirty="0"/>
              <a:t> مرسوم رقم 2.13.436 حول نقل الموظفين؛</a:t>
            </a:r>
          </a:p>
          <a:p>
            <a:pPr algn="r" rtl="1"/>
            <a:r>
              <a:rPr lang="ar-MA" sz="2400" dirty="0"/>
              <a:t> منشور رقم 1.2016 حول كيفيات تطبيق المرسوم المتعلق بنقل الموظفين؛</a:t>
            </a:r>
          </a:p>
          <a:p>
            <a:pPr algn="r" rtl="1"/>
            <a:r>
              <a:rPr lang="ar-MA" sz="2400" dirty="0"/>
              <a:t> مرسوم رقم 2.99.1218 بتحديد كيفية تطبيق الفصل 38 المكرر مرتين من النظام الأساسي العام للوظيفة العمومية؛</a:t>
            </a:r>
          </a:p>
          <a:p>
            <a:pPr algn="r" rtl="1"/>
            <a:r>
              <a:rPr lang="ar-MA" sz="2400" dirty="0"/>
              <a:t> مرسوم رقم 2.13.422 يتعلق بالوضع رهن الإشارة؛</a:t>
            </a:r>
          </a:p>
          <a:p>
            <a:pPr algn="r" rtl="1"/>
            <a:r>
              <a:rPr lang="ar-MA" sz="2400" dirty="0"/>
              <a:t> مرسوم رقم 2.13.423 يتعلق بالإلحاق.</a:t>
            </a:r>
          </a:p>
          <a:p>
            <a:pPr marL="0" indent="0" algn="r">
              <a:buNone/>
            </a:pP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8274192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2019300"/>
            <a:ext cx="11140536" cy="3598892"/>
          </a:xfrm>
        </p:spPr>
        <p:txBody>
          <a:bodyPr>
            <a:noAutofit/>
          </a:bodyPr>
          <a:lstStyle/>
          <a:p>
            <a:pPr algn="just" rtl="1"/>
            <a:r>
              <a:rPr lang="ar-MA" sz="2400" b="1" dirty="0"/>
              <a:t>الرخص</a:t>
            </a:r>
            <a:endParaRPr lang="ar-MA" sz="2400" dirty="0"/>
          </a:p>
          <a:p>
            <a:pPr algn="just" rtl="1"/>
            <a:r>
              <a:rPr lang="ar-MA" sz="2400" dirty="0"/>
              <a:t> مرسوم رقم 1219-99-2 صادر في 6 صفر 1421 (10 ماي 2000) تحدد بموجبه كيفية تطبيق مقتضيات الظهير الشريف رقم 1.58.008  الصادر في 4 شعبان 1377 (24 فبراير 1958) في شأن النظام الأساسي العام للوظيفة العمومية ، المتعلقة بالرخص لأسباب صحية ورخصة الولادة؛ </a:t>
            </a:r>
          </a:p>
          <a:p>
            <a:pPr algn="just" rtl="1"/>
            <a:r>
              <a:rPr lang="ar-MA" sz="2400" dirty="0"/>
              <a:t> منشور رقم 5.11 بتاريخ 5 يونيو 2011 حول الرخص السنوية ورخصة الولادة؛</a:t>
            </a:r>
          </a:p>
          <a:p>
            <a:pPr algn="just" rtl="1"/>
            <a:r>
              <a:rPr lang="ar-MA" sz="2400" dirty="0"/>
              <a:t>  مرسوم رقم 2.05.01  صادر في 10 نوفمبر 2006 بشأن تنظيم أداء فريضة الحج إلى بيت الله الحرام من طرف موظفي وأعوان الدولة</a:t>
            </a:r>
          </a:p>
          <a:p>
            <a:pPr algn="just" rtl="1"/>
            <a:r>
              <a:rPr lang="ar-MA" sz="2400" dirty="0"/>
              <a:t> منشور رئيس الحكومة رقم 2015/03 حول متابعة الموظفين للدراسة بالمؤسسات الجامعية؛</a:t>
            </a:r>
          </a:p>
          <a:p>
            <a:pPr algn="just" rtl="1"/>
            <a:r>
              <a:rPr lang="ar-MA" sz="2400" dirty="0"/>
              <a:t>منشور رقم 12 و.ع بتاريخ 14 ماي 1979 الموظفون الذين يتابعون دروسا خلال ساعات العمل؛</a:t>
            </a:r>
          </a:p>
          <a:p>
            <a:pPr algn="just" rtl="1"/>
            <a:r>
              <a:rPr lang="ar-MA" sz="2400" dirty="0"/>
              <a:t> مرسوم رقم 2.99.1215 صادر في 10 ماي 2000 بتحديد كيفية تطبيق الفصل 46 مكرر المتعلق بالرخص بدون أجر من  الظهير الشريف بمثابة النظام الأساسي العام للوظيفة العمومية؛</a:t>
            </a: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002029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4" y="2603500"/>
            <a:ext cx="10188782" cy="3598892"/>
          </a:xfrm>
        </p:spPr>
        <p:txBody>
          <a:bodyPr>
            <a:noAutofit/>
          </a:bodyPr>
          <a:lstStyle/>
          <a:p>
            <a:pPr algn="r" rtl="1"/>
            <a:r>
              <a:rPr lang="ar-MA" sz="2400" b="1" dirty="0"/>
              <a:t> التغيب غير المشروع عن العمل</a:t>
            </a:r>
            <a:endParaRPr lang="ar-MA" sz="2400" dirty="0"/>
          </a:p>
          <a:p>
            <a:pPr algn="r" rtl="1"/>
            <a:r>
              <a:rPr lang="ar-MA" sz="2400" dirty="0"/>
              <a:t> قانون رقم 12.81 الصادر بتنفيذه الظهير الشريف رقم 1.83.230 بشأن الاقتطاعات من رواتب موظفي الدولة المتغيبين عن العمل بصفة غير مشروعة؛</a:t>
            </a:r>
          </a:p>
          <a:p>
            <a:pPr algn="r" rtl="1"/>
            <a:r>
              <a:rPr lang="ar-MA" sz="2400" dirty="0"/>
              <a:t> مرسوم رقم 2.99.1216 بتاريخ 10 ماي 2000 بتحديد شروط وكيفيات تطبيق القانون رقم 12.81 بشأن الاقتطاعات من رواتب الموظفين المتغيبين عن العمل بصفة غير مشروعة؛</a:t>
            </a:r>
          </a:p>
          <a:p>
            <a:pPr algn="r" rtl="1"/>
            <a:r>
              <a:rPr lang="ar-MA" sz="2400" dirty="0"/>
              <a:t> منشور رئيس الحكومة رقم 26.2012 حول التغيب غير المشروع عن </a:t>
            </a:r>
            <a:r>
              <a:rPr lang="ar-MA" sz="2400" dirty="0" smtClean="0"/>
              <a:t>العمل.</a:t>
            </a: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5592500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4" y="2603500"/>
            <a:ext cx="10188782" cy="3598892"/>
          </a:xfrm>
        </p:spPr>
        <p:txBody>
          <a:bodyPr>
            <a:normAutofit/>
          </a:bodyPr>
          <a:lstStyle/>
          <a:p>
            <a:pPr algn="r" rtl="1"/>
            <a:r>
              <a:rPr lang="ar-MA" sz="2400" b="1" dirty="0"/>
              <a:t>التكوين المستمر</a:t>
            </a:r>
          </a:p>
          <a:p>
            <a:pPr algn="r" rtl="1"/>
            <a:r>
              <a:rPr lang="ar-MA" sz="2400" dirty="0" smtClean="0"/>
              <a:t>استراتيجية </a:t>
            </a:r>
            <a:r>
              <a:rPr lang="ar-MA" sz="2400" dirty="0"/>
              <a:t>التكوين المستمر</a:t>
            </a:r>
          </a:p>
          <a:p>
            <a:pPr algn="r" rtl="1"/>
            <a:r>
              <a:rPr lang="ar-MA" sz="2400" dirty="0"/>
              <a:t>مرسوم التكوين المستمر</a:t>
            </a:r>
          </a:p>
          <a:p>
            <a:pPr algn="r" rtl="1"/>
            <a:r>
              <a:rPr lang="ar-MA" sz="2400" dirty="0"/>
              <a:t>قرار بتحديد كيفية سير لجنة تنسيق التكوين المستمر</a:t>
            </a:r>
          </a:p>
          <a:p>
            <a:pPr algn="r"/>
            <a:endParaRPr lang="fr-CA" sz="2400"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268689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2115628"/>
            <a:ext cx="11722100" cy="3598892"/>
          </a:xfrm>
        </p:spPr>
        <p:txBody>
          <a:bodyPr>
            <a:noAutofit/>
          </a:bodyPr>
          <a:lstStyle/>
          <a:p>
            <a:pPr algn="just" rtl="1"/>
            <a:r>
              <a:rPr lang="ar-MA" sz="2400" b="1" dirty="0"/>
              <a:t>مناصب المسؤولية والمناصب </a:t>
            </a:r>
            <a:r>
              <a:rPr lang="ar-MA" sz="2400" b="1" dirty="0" smtClean="0"/>
              <a:t>العليا</a:t>
            </a:r>
            <a:endParaRPr lang="fr-FR" sz="2400" b="1" dirty="0" smtClean="0"/>
          </a:p>
          <a:p>
            <a:pPr algn="just" rtl="1"/>
            <a:r>
              <a:rPr lang="ar-MA" sz="2300" dirty="0"/>
              <a:t>منشور وزير إصلاح الإدارة والوظيفة العمومية رقم 1 بتاريخ 5 فبراير 2019 حول شروط الترشح لمنصبي رئيس قسم أو رئيس مصلحة بالإدارات العمومية.</a:t>
            </a:r>
          </a:p>
          <a:p>
            <a:pPr algn="just" rtl="1"/>
            <a:r>
              <a:rPr lang="ar-MA" sz="2300" dirty="0"/>
              <a:t>  قانون رقم 02.12 صادر في 17 يوليو 2012 المتعلق بالتعيين في المناصب العليا</a:t>
            </a:r>
          </a:p>
          <a:p>
            <a:pPr algn="just" rtl="1"/>
            <a:r>
              <a:rPr lang="ar-MA" sz="2300" dirty="0"/>
              <a:t> مرسوم رقم 2.12.412 يتعلق بمسطرة التعيين في المناصب العليا؛</a:t>
            </a:r>
          </a:p>
          <a:p>
            <a:pPr algn="just" rtl="1"/>
            <a:r>
              <a:rPr lang="ar-MA" sz="2300" dirty="0"/>
              <a:t> قرار وزير الوظيفة العمومية بتحديد المطبوع النموذجي فيما يتعلق بالتعيين في المناصب العليا؛</a:t>
            </a:r>
          </a:p>
          <a:p>
            <a:pPr algn="just" rtl="1"/>
            <a:r>
              <a:rPr lang="ar-MA" sz="2300" dirty="0"/>
              <a:t>مرسوم رقم 2.12.764 يتعلق بوضعية الأشخاص المعينين في المناصب العليا؛</a:t>
            </a:r>
          </a:p>
          <a:p>
            <a:pPr algn="just" rtl="1"/>
            <a:r>
              <a:rPr lang="ar-MA" sz="2300" dirty="0"/>
              <a:t> منشور رئيس الحكومة حول التعيين في مناصب المسؤولية 2013؛</a:t>
            </a:r>
          </a:p>
          <a:p>
            <a:pPr algn="just" rtl="1"/>
            <a:r>
              <a:rPr lang="ar-MA" sz="2300" dirty="0"/>
              <a:t> منشور رقم 3.2013 حول حصر أعداد المناصب العليا الشاغرة.</a:t>
            </a:r>
          </a:p>
          <a:p>
            <a:pPr algn="just" rtl="1"/>
            <a:r>
              <a:rPr lang="ar-MA" sz="2300" dirty="0"/>
              <a:t>مرسوم رقم 2.11.681 في شأن كيفيات تعيين رؤساء الأقسام والمصالح</a:t>
            </a:r>
            <a:r>
              <a:rPr lang="ar-MA" sz="2300" dirty="0" smtClean="0"/>
              <a:t>.</a:t>
            </a:r>
            <a:r>
              <a:rPr lang="ar-MA" sz="2300" dirty="0"/>
              <a:t> </a:t>
            </a:r>
          </a:p>
          <a:p>
            <a:pPr algn="just" rtl="1"/>
            <a:endParaRPr lang="ar-MA" sz="2400" b="1"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6805577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5007" y="2318828"/>
            <a:ext cx="10188782" cy="3598892"/>
          </a:xfrm>
        </p:spPr>
        <p:txBody>
          <a:bodyPr>
            <a:noAutofit/>
          </a:bodyPr>
          <a:lstStyle/>
          <a:p>
            <a:pPr algn="just" rtl="1"/>
            <a:r>
              <a:rPr lang="ar-MA" sz="2400" b="1" dirty="0"/>
              <a:t>التدبير التوقعي للوظائف </a:t>
            </a:r>
            <a:r>
              <a:rPr lang="ar-MA" sz="2400" b="1" dirty="0" smtClean="0"/>
              <a:t>والكفاءات</a:t>
            </a:r>
            <a:endParaRPr lang="fr-FR" sz="2400" b="1" dirty="0" smtClean="0"/>
          </a:p>
          <a:p>
            <a:pPr algn="just" rtl="1"/>
            <a:r>
              <a:rPr lang="ar-MA" sz="2400" u="sng" dirty="0"/>
              <a:t>الدليل المنهجي للتدبير التوقعي للوظائف والأعداد والكفاءات 2016</a:t>
            </a:r>
            <a:r>
              <a:rPr lang="ar-MA" sz="2400" dirty="0"/>
              <a:t> </a:t>
            </a:r>
          </a:p>
          <a:p>
            <a:pPr algn="just" rtl="1"/>
            <a:r>
              <a:rPr lang="ar-MA" sz="2400" u="sng" dirty="0"/>
              <a:t>الدليل المنهجي للتدبير التوقعي للوظائف والكفاءات. 2008</a:t>
            </a:r>
            <a:r>
              <a:rPr lang="ar-MA" sz="2400" dirty="0"/>
              <a:t> (بالفرنسية)</a:t>
            </a:r>
          </a:p>
          <a:p>
            <a:pPr algn="just" rtl="1"/>
            <a:r>
              <a:rPr lang="ar-MA" sz="2400" u="sng" dirty="0"/>
              <a:t>الدليل المرجعي للوظائف والكفاءات المشتركة بين الإدارات العمومية </a:t>
            </a:r>
            <a:r>
              <a:rPr lang="ar-MA" sz="2400" dirty="0"/>
              <a:t> (بالفرنسية)</a:t>
            </a:r>
          </a:p>
          <a:p>
            <a:pPr algn="just" rtl="1"/>
            <a:r>
              <a:rPr lang="ar-MA" sz="2400" u="sng" dirty="0"/>
              <a:t>الدليل المنهجي لتصنيف وظائف الإدارة العمومية.</a:t>
            </a:r>
            <a:r>
              <a:rPr lang="ar-MA" sz="2400" dirty="0"/>
              <a:t> (بالفرنسية)</a:t>
            </a:r>
          </a:p>
          <a:p>
            <a:pPr algn="just" rtl="1"/>
            <a:r>
              <a:rPr lang="ar-MA" sz="2400" u="sng" dirty="0"/>
              <a:t>المصفوفة الموحدة لوظائف الإدارة العمومية.</a:t>
            </a:r>
            <a:r>
              <a:rPr lang="ar-MA" sz="2400" dirty="0"/>
              <a:t> (بالفرنسية</a:t>
            </a:r>
            <a:r>
              <a:rPr lang="ar-MA" sz="2400" dirty="0" smtClean="0"/>
              <a:t>)</a:t>
            </a:r>
            <a:endParaRPr lang="ar-MA" sz="2400" dirty="0"/>
          </a:p>
          <a:p>
            <a:pPr algn="just" rtl="1"/>
            <a:endParaRPr lang="ar-MA" b="1" dirty="0"/>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7"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188824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lgn="r" rtl="1">
              <a:buFont typeface="+mj-lt"/>
              <a:buAutoNum type="arabicPeriod" startAt="2"/>
            </a:pPr>
            <a:r>
              <a:rPr lang="ar-MA" dirty="0" smtClean="0"/>
              <a:t>الهيكل التنظيمي التراتبي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02931099"/>
              </p:ext>
            </p:extLst>
          </p:nvPr>
        </p:nvGraphicFramePr>
        <p:xfrm>
          <a:off x="261801" y="2797560"/>
          <a:ext cx="11491783" cy="433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logo mpm"/>
          <p:cNvPicPr/>
          <p:nvPr/>
        </p:nvPicPr>
        <p:blipFill>
          <a:blip r:embed="rId7" cstate="print"/>
          <a:srcRect/>
          <a:stretch>
            <a:fillRect/>
          </a:stretch>
        </p:blipFill>
        <p:spPr bwMode="auto">
          <a:xfrm>
            <a:off x="10495356" y="665825"/>
            <a:ext cx="619760" cy="467995"/>
          </a:xfrm>
          <a:prstGeom prst="rect">
            <a:avLst/>
          </a:prstGeom>
          <a:noFill/>
          <a:ln w="9525">
            <a:noFill/>
            <a:miter lim="800000"/>
            <a:headEnd/>
            <a:tailEnd/>
          </a:ln>
        </p:spPr>
      </p:pic>
      <p:sp>
        <p:nvSpPr>
          <p:cNvPr id="7" name="Content Placeholder 2"/>
          <p:cNvSpPr txBox="1">
            <a:spLocks/>
          </p:cNvSpPr>
          <p:nvPr/>
        </p:nvSpPr>
        <p:spPr>
          <a:xfrm>
            <a:off x="1955852" y="2445868"/>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rtl="1">
              <a:buNone/>
            </a:pPr>
            <a:r>
              <a:rPr lang="ar-MA" b="1" dirty="0"/>
              <a:t>قرار لوزير الفلاحة والصيد البحري رقم 15-3788 صادر في 15 من جمادى الآخرة 1437 (25 مارس 2016) بتحديد اختصاصات وتنظيم الأقسام والمصالح التابعة للمديريات المركزية لوزارة الفلاحة والصيد البحري -قطاع الصيد البحري.</a:t>
            </a:r>
            <a:endParaRPr lang="fr-CA" dirty="0" smtClean="0"/>
          </a:p>
        </p:txBody>
      </p:sp>
      <p:pic>
        <p:nvPicPr>
          <p:cNvPr id="6" name="Image 4" descr="logo mpm"/>
          <p:cNvPicPr/>
          <p:nvPr/>
        </p:nvPicPr>
        <p:blipFill>
          <a:blip r:embed="rId7" cstate="print"/>
          <a:srcRect/>
          <a:stretch>
            <a:fillRect/>
          </a:stretch>
        </p:blipFill>
        <p:spPr bwMode="auto">
          <a:xfrm>
            <a:off x="10428700" y="607844"/>
            <a:ext cx="705622" cy="535521"/>
          </a:xfrm>
          <a:prstGeom prst="rect">
            <a:avLst/>
          </a:prstGeom>
          <a:noFill/>
          <a:ln w="9525">
            <a:noFill/>
            <a:miter lim="800000"/>
            <a:headEnd/>
            <a:tailEnd/>
          </a:ln>
        </p:spPr>
      </p:pic>
    </p:spTree>
    <p:extLst>
      <p:ext uri="{BB962C8B-B14F-4D97-AF65-F5344CB8AC3E}">
        <p14:creationId xmlns:p14="http://schemas.microsoft.com/office/powerpoint/2010/main" val="294887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5007" y="2318828"/>
            <a:ext cx="10188782" cy="3598892"/>
          </a:xfrm>
        </p:spPr>
        <p:txBody>
          <a:bodyPr>
            <a:noAutofit/>
          </a:bodyPr>
          <a:lstStyle/>
          <a:p>
            <a:pPr marL="0" indent="0" algn="just" rtl="1">
              <a:buNone/>
            </a:pPr>
            <a:r>
              <a:rPr lang="ar-MA" sz="2400" b="1" dirty="0"/>
              <a:t>الاحتياط الاجتماعي</a:t>
            </a:r>
          </a:p>
          <a:p>
            <a:pPr algn="just" rtl="1"/>
            <a:r>
              <a:rPr lang="ar-MA" sz="2400" dirty="0"/>
              <a:t>قانون رقم 011.71 بتاريخ 30 ديسمبر 1971 يحدث بموجبه نظام المعاشات المدنية؛</a:t>
            </a:r>
          </a:p>
          <a:p>
            <a:pPr algn="just" rtl="1"/>
            <a:r>
              <a:rPr lang="ar-MA" sz="2400" dirty="0"/>
              <a:t> قانون رقم 72.14 المحددة بموجبه سن الإحالة على التقاعد؛</a:t>
            </a:r>
          </a:p>
          <a:p>
            <a:pPr algn="just" rtl="1"/>
            <a:r>
              <a:rPr lang="ar-MA" sz="2400" dirty="0"/>
              <a:t> قانون رقم 013.71 المتعلق بنظام معاشات التقاعد العسكرية.</a:t>
            </a:r>
          </a:p>
          <a:p>
            <a:pPr algn="just" rtl="1"/>
            <a:r>
              <a:rPr lang="ar-MA" sz="2400" dirty="0"/>
              <a:t>انتخاب ممثل الجماعات المحلية وممثلي المنخرطين في نظام المعاشات المدنية بمجلس إدارة الصندوق المغربي للتقاعد - </a:t>
            </a:r>
            <a:r>
              <a:rPr lang="ar-MA" sz="2400" b="1" dirty="0"/>
              <a:t>2016</a:t>
            </a:r>
            <a:r>
              <a:rPr lang="ar-MA" sz="2400" dirty="0"/>
              <a:t>. </a:t>
            </a:r>
          </a:p>
        </p:txBody>
      </p:sp>
      <p:pic>
        <p:nvPicPr>
          <p:cNvPr id="4" name="Image 3" descr="logo mpm"/>
          <p:cNvPicPr/>
          <p:nvPr/>
        </p:nvPicPr>
        <p:blipFill>
          <a:blip r:embed="rId2" cstate="print"/>
          <a:srcRect/>
          <a:stretch>
            <a:fillRect/>
          </a:stretch>
        </p:blipFill>
        <p:spPr bwMode="auto">
          <a:xfrm>
            <a:off x="10497945" y="640365"/>
            <a:ext cx="619760" cy="467995"/>
          </a:xfrm>
          <a:prstGeom prst="rect">
            <a:avLst/>
          </a:prstGeom>
          <a:noFill/>
          <a:ln w="9525">
            <a:noFill/>
            <a:miter lim="800000"/>
            <a:headEnd/>
            <a:tailEnd/>
          </a:ln>
        </p:spPr>
      </p:pic>
      <p:pic>
        <p:nvPicPr>
          <p:cNvPr id="5" name="Image 4" descr="logo mpm"/>
          <p:cNvPicPr/>
          <p:nvPr/>
        </p:nvPicPr>
        <p:blipFill>
          <a:blip r:embed="rId2" cstate="print"/>
          <a:srcRect/>
          <a:stretch>
            <a:fillRect/>
          </a:stretch>
        </p:blipFill>
        <p:spPr bwMode="auto">
          <a:xfrm>
            <a:off x="10428700" y="607844"/>
            <a:ext cx="705622" cy="535521"/>
          </a:xfrm>
          <a:prstGeom prst="rect">
            <a:avLst/>
          </a:prstGeom>
          <a:noFill/>
          <a:ln w="9525">
            <a:noFill/>
            <a:miter lim="800000"/>
            <a:headEnd/>
            <a:tailEnd/>
          </a:ln>
        </p:spPr>
      </p:pic>
      <p:sp>
        <p:nvSpPr>
          <p:cNvPr id="6" name="Titre 1"/>
          <p:cNvSpPr>
            <a:spLocks noGrp="1"/>
          </p:cNvSpPr>
          <p:nvPr>
            <p:ph type="title"/>
          </p:nvPr>
        </p:nvSpPr>
        <p:spPr/>
        <p:txBody>
          <a:bodyPr/>
          <a:lstStyle/>
          <a:p>
            <a:pPr marL="742950" indent="-742950" algn="r" rtl="1">
              <a:buFont typeface="+mj-lt"/>
              <a:buAutoNum type="arabicPeriod" startAt="4"/>
            </a:pPr>
            <a:r>
              <a:rPr lang="ar-MA" dirty="0"/>
              <a:t>اليقظة القانونية والتنظيمية</a:t>
            </a:r>
            <a:endParaRPr lang="fr-FR" dirty="0"/>
          </a:p>
        </p:txBody>
      </p:sp>
    </p:spTree>
    <p:extLst>
      <p:ext uri="{BB962C8B-B14F-4D97-AF65-F5344CB8AC3E}">
        <p14:creationId xmlns:p14="http://schemas.microsoft.com/office/powerpoint/2010/main" val="3078722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07" y="973668"/>
            <a:ext cx="9042159" cy="706964"/>
          </a:xfrm>
        </p:spPr>
        <p:txBody>
          <a:bodyPr/>
          <a:lstStyle/>
          <a:p>
            <a:pPr marL="742950" lvl="0" indent="-742950" algn="r" rtl="1">
              <a:buFont typeface="+mj-lt"/>
              <a:buAutoNum type="arabicPeriod" startAt="2"/>
            </a:pPr>
            <a:r>
              <a:rPr lang="ar-MA" dirty="0" smtClean="0"/>
              <a:t>الهيكل </a:t>
            </a:r>
            <a:r>
              <a:rPr lang="ar-MA" dirty="0"/>
              <a:t>التنظيمي التراتبي </a:t>
            </a:r>
            <a:r>
              <a:rPr lang="ar-MA" dirty="0" smtClean="0"/>
              <a:t>و مهام </a:t>
            </a:r>
            <a:r>
              <a:rPr lang="ar-SA" dirty="0"/>
              <a:t>القسم المالي والمحاسبي </a:t>
            </a:r>
            <a:endParaRPr lang="fr-FR" dirty="0"/>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2688572851"/>
              </p:ext>
            </p:extLst>
          </p:nvPr>
        </p:nvGraphicFramePr>
        <p:xfrm>
          <a:off x="271849" y="2454876"/>
          <a:ext cx="11491783" cy="433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4" descr="logo mpm"/>
          <p:cNvPicPr/>
          <p:nvPr/>
        </p:nvPicPr>
        <p:blipFill>
          <a:blip r:embed="rId7" cstate="print"/>
          <a:srcRect/>
          <a:stretch>
            <a:fillRect/>
          </a:stretch>
        </p:blipFill>
        <p:spPr bwMode="auto">
          <a:xfrm>
            <a:off x="10428700" y="616470"/>
            <a:ext cx="705622" cy="535521"/>
          </a:xfrm>
          <a:prstGeom prst="rect">
            <a:avLst/>
          </a:prstGeom>
          <a:noFill/>
          <a:ln w="9525">
            <a:noFill/>
            <a:miter lim="800000"/>
            <a:headEnd/>
            <a:tailEnd/>
          </a:ln>
        </p:spPr>
      </p:pic>
    </p:spTree>
    <p:extLst>
      <p:ext uri="{BB962C8B-B14F-4D97-AF65-F5344CB8AC3E}">
        <p14:creationId xmlns:p14="http://schemas.microsoft.com/office/powerpoint/2010/main" val="3709374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3573</TotalTime>
  <Words>4796</Words>
  <Application>Microsoft Office PowerPoint</Application>
  <PresentationFormat>Grand écran</PresentationFormat>
  <Paragraphs>480</Paragraphs>
  <Slides>80</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80</vt:i4>
      </vt:variant>
    </vt:vector>
  </HeadingPairs>
  <TitlesOfParts>
    <vt:vector size="91" baseType="lpstr">
      <vt:lpstr>Arial Unicode MS</vt:lpstr>
      <vt:lpstr>맑은 고딕</vt:lpstr>
      <vt:lpstr>Arial</vt:lpstr>
      <vt:lpstr>Arial Black</vt:lpstr>
      <vt:lpstr>Calibri</vt:lpstr>
      <vt:lpstr>Century Gothic</vt:lpstr>
      <vt:lpstr>Lucida Sans Unicode</vt:lpstr>
      <vt:lpstr>Times New Roman</vt:lpstr>
      <vt:lpstr>Trebuchet MS</vt:lpstr>
      <vt:lpstr>Wingdings 3</vt:lpstr>
      <vt:lpstr>Ion Boardroom</vt:lpstr>
      <vt:lpstr>تقديم اختصاصات وتنظيم مديرية الشؤون العامة والقانونية</vt:lpstr>
      <vt:lpstr>تصميم العرض</vt:lpstr>
      <vt:lpstr>اختصاصات وتنظيم مديرية الشؤون العامة والقانونية</vt:lpstr>
      <vt:lpstr>اختصاصات وتنظيم مديرية الشؤون العامة والقانونية</vt:lpstr>
      <vt:lpstr>اختصاصات وتنظيم مديرية الشؤون العامة والقانونية</vt:lpstr>
      <vt:lpstr>اختصاصات وتنظيم مديرية الشؤون العامة والقانونية</vt:lpstr>
      <vt:lpstr>اختصاصات وتنظيم مديرية الشؤون العامة والقانونية</vt:lpstr>
      <vt:lpstr>الهيكل التنظيمي التراتبي </vt:lpstr>
      <vt:lpstr>الهيكل التنظيمي التراتبي و مهام القسم المالي والمحاسبي </vt:lpstr>
      <vt:lpstr>مهام واختصاصات القسم المالي والمحاسبي </vt:lpstr>
      <vt:lpstr>مهام واختصاصات القسم المالي والمحاسبي </vt:lpstr>
      <vt:lpstr>مهام واختصاصات القسم المالي والمحاسبي </vt:lpstr>
      <vt:lpstr>مهام واختصاصات القسم المالي والمحاسبي </vt:lpstr>
      <vt:lpstr>مهام واختصاصات قسم المعدات والتجهيز</vt:lpstr>
      <vt:lpstr>مهام واختصاصات قسم المعدات والتجهيز</vt:lpstr>
      <vt:lpstr>مهام واختصاصات قسم المعدات والتجهيز</vt:lpstr>
      <vt:lpstr>مهام واختصاصات قسم الشؤون القانونية </vt:lpstr>
      <vt:lpstr>مهام واختصاصات قسم الشؤون القانونية </vt:lpstr>
      <vt:lpstr>مهام واختصاصات قسم الشؤون القانونية </vt:lpstr>
      <vt:lpstr>مهام واختصاصات قسم الموارد البشرية </vt:lpstr>
      <vt:lpstr>مهام واختصاصات قسم الموارد البشرية </vt:lpstr>
      <vt:lpstr>مهام واختصاصات قسم الموارد البشرية </vt:lpstr>
      <vt:lpstr>مهام واختصاصات قسم الموارد البشرية </vt:lpstr>
      <vt:lpstr>مهام واختصاصات قسم الموارد البشرية </vt:lpstr>
      <vt:lpstr>مهام واختصاصات قسم الموارد البشرية </vt:lpstr>
      <vt:lpstr>الإصلاحات والمشاريع في طور الانجاز</vt:lpstr>
      <vt:lpstr>الإصلاحات والمشاريع في طور الانجاز</vt:lpstr>
      <vt:lpstr>Réforme et projet en cours</vt:lpstr>
      <vt:lpstr>Présentation PowerPoint</vt:lpstr>
      <vt:lpstr>Présentation PowerPoint</vt:lpstr>
      <vt:lpstr>Présentation PowerPoint</vt:lpstr>
      <vt:lpstr>Présentation PowerPoint</vt:lpstr>
      <vt:lpstr>مسؤولي البرامج</vt:lpstr>
      <vt:lpstr>الإصلاحات والمشاريع في طور الانجاز</vt:lpstr>
      <vt:lpstr>Présentation PowerPoint</vt:lpstr>
      <vt:lpstr>الإصلاحات والمشاريع في طور الانجاز</vt:lpstr>
      <vt:lpstr>الإصلاحات والمشاريع في طور الانجاز</vt:lpstr>
      <vt:lpstr>الإصلاحات والمشاريع في طور الانجاز</vt:lpstr>
      <vt:lpstr>الإصلاحات والمشاريع في طور الانجاز</vt:lpstr>
      <vt:lpstr>الإصلاحات والمشاريع في طور الانجاز</vt:lpstr>
      <vt:lpstr> الخطة الوطنية لاصلاح الادارة 2018-2021</vt:lpstr>
      <vt:lpstr>Plan National de la Réforme de l’Administration</vt:lpstr>
      <vt:lpstr>Présentation PowerPoint</vt:lpstr>
      <vt:lpstr>Présentation PowerPoint</vt:lpstr>
      <vt:lpstr> الخطة الوطنية لاصلاح الادارة 2018-2021</vt:lpstr>
      <vt:lpstr> الخطة الوطنية لاصلاح الادارة 2018-2021</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lpstr>اليقظة القانونية والتنظيمية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des Ressources Humaines</dc:title>
  <dc:creator>user</dc:creator>
  <cp:lastModifiedBy>BELALLAM SARA</cp:lastModifiedBy>
  <cp:revision>153</cp:revision>
  <dcterms:created xsi:type="dcterms:W3CDTF">2018-02-15T09:43:22Z</dcterms:created>
  <dcterms:modified xsi:type="dcterms:W3CDTF">2023-09-20T08:27:59Z</dcterms:modified>
</cp:coreProperties>
</file>