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82" r:id="rId2"/>
    <p:sldId id="322" r:id="rId3"/>
    <p:sldId id="285" r:id="rId4"/>
    <p:sldId id="323" r:id="rId5"/>
    <p:sldId id="324" r:id="rId6"/>
    <p:sldId id="325" r:id="rId7"/>
    <p:sldId id="328" r:id="rId8"/>
    <p:sldId id="330" r:id="rId9"/>
    <p:sldId id="329" r:id="rId10"/>
    <p:sldId id="326" r:id="rId11"/>
    <p:sldId id="327" r:id="rId12"/>
    <p:sldId id="331" r:id="rId13"/>
    <p:sldId id="332" r:id="rId14"/>
    <p:sldId id="333" r:id="rId15"/>
  </p:sldIdLst>
  <p:sldSz cx="12188825" cy="6858000"/>
  <p:notesSz cx="6858000" cy="9144000"/>
  <p:custDataLst>
    <p:tags r:id="rId18"/>
  </p:custDataLst>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1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5411" autoAdjust="0"/>
  </p:normalViewPr>
  <p:slideViewPr>
    <p:cSldViewPr showGuides="1">
      <p:cViewPr>
        <p:scale>
          <a:sx n="100" d="100"/>
          <a:sy n="100" d="100"/>
        </p:scale>
        <p:origin x="-564" y="-372"/>
      </p:cViewPr>
      <p:guideLst>
        <p:guide orient="horz" pos="2160"/>
        <p:guide pos="3839"/>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notesViewPr>
    <p:cSldViewPr showGuides="1">
      <p:cViewPr varScale="1">
        <p:scale>
          <a:sx n="90" d="100"/>
          <a:sy n="90" d="100"/>
        </p:scale>
        <p:origin x="29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8816943749632065"/>
          <c:y val="0.12733110316453264"/>
          <c:w val="0.74933074351426987"/>
          <c:h val="0.70224984676071656"/>
        </c:manualLayout>
      </c:layout>
      <c:pieChart>
        <c:varyColors val="1"/>
        <c:ser>
          <c:idx val="0"/>
          <c:order val="0"/>
          <c:tx>
            <c:strRef>
              <c:f>Feuil1!$B$1</c:f>
              <c:strCache>
                <c:ptCount val="1"/>
                <c:pt idx="0">
                  <c:v>Ventes</c:v>
                </c:pt>
              </c:strCache>
            </c:strRef>
          </c:tx>
          <c:spPr>
            <a:solidFill>
              <a:srgbClr val="1B9DA0"/>
            </a:solidFill>
          </c:spPr>
          <c:explosion val="3"/>
          <c:dPt>
            <c:idx val="0"/>
            <c:bubble3D val="0"/>
            <c:spPr>
              <a:solidFill>
                <a:srgbClr val="1B9DA0"/>
              </a:solidFill>
              <a:ln>
                <a:noFill/>
              </a:ln>
              <a:effectLst/>
            </c:spPr>
          </c:dPt>
          <c:dPt>
            <c:idx val="1"/>
            <c:bubble3D val="0"/>
            <c:spPr>
              <a:solidFill>
                <a:srgbClr val="1B9DA0"/>
              </a:solidFill>
              <a:ln>
                <a:noFill/>
              </a:ln>
              <a:effectLst/>
            </c:spPr>
          </c:dPt>
          <c:dPt>
            <c:idx val="2"/>
            <c:bubble3D val="0"/>
            <c:spPr>
              <a:solidFill>
                <a:srgbClr val="1B9DA0"/>
              </a:solidFill>
              <a:ln>
                <a:noFill/>
              </a:ln>
              <a:effectLst/>
            </c:spPr>
          </c:dPt>
          <c:dPt>
            <c:idx val="3"/>
            <c:bubble3D val="0"/>
            <c:spPr>
              <a:solidFill>
                <a:srgbClr val="1B9DA0"/>
              </a:solidFill>
              <a:ln>
                <a:noFill/>
              </a:ln>
              <a:effectLst/>
            </c:spPr>
          </c:dPt>
          <c:dPt>
            <c:idx val="4"/>
            <c:bubble3D val="0"/>
            <c:spPr>
              <a:solidFill>
                <a:srgbClr val="1B9DA0"/>
              </a:solidFill>
              <a:ln>
                <a:noFill/>
              </a:ln>
              <a:effectLst/>
            </c:spPr>
          </c:dPt>
          <c:dPt>
            <c:idx val="5"/>
            <c:bubble3D val="0"/>
            <c:spPr>
              <a:solidFill>
                <a:srgbClr val="1B9DA0"/>
              </a:solidFill>
              <a:ln>
                <a:noFill/>
              </a:ln>
              <a:effectLst/>
            </c:spPr>
          </c:dPt>
          <c:dPt>
            <c:idx val="6"/>
            <c:bubble3D val="0"/>
            <c:spPr>
              <a:solidFill>
                <a:srgbClr val="1B9DA0"/>
              </a:solidFill>
              <a:ln>
                <a:noFill/>
              </a:ln>
              <a:effectLst/>
            </c:spPr>
          </c:dPt>
          <c:dPt>
            <c:idx val="7"/>
            <c:bubble3D val="0"/>
            <c:spPr>
              <a:solidFill>
                <a:srgbClr val="1B9DA0"/>
              </a:solidFill>
              <a:ln>
                <a:noFill/>
              </a:ln>
              <a:effectLst/>
            </c:spPr>
          </c:dPt>
          <c:dPt>
            <c:idx val="8"/>
            <c:bubble3D val="0"/>
            <c:spPr>
              <a:solidFill>
                <a:srgbClr val="1B9DA0"/>
              </a:solidFill>
              <a:ln>
                <a:noFill/>
              </a:ln>
              <a:effectLst/>
            </c:spPr>
          </c:dPt>
          <c:dPt>
            <c:idx val="9"/>
            <c:bubble3D val="0"/>
            <c:spPr>
              <a:solidFill>
                <a:srgbClr val="1B9DA0"/>
              </a:solidFill>
              <a:ln>
                <a:noFill/>
              </a:ln>
              <a:effectLst/>
            </c:spPr>
          </c:dPt>
          <c:dLbls>
            <c:dLbl>
              <c:idx val="0"/>
              <c:layout>
                <c:manualLayout>
                  <c:x val="-0.18139153528299987"/>
                  <c:y val="0.11851135760282394"/>
                </c:manualLayout>
              </c:layout>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fr-FR"/>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67333385603203"/>
                      <c:h val="0.17959364015299614"/>
                    </c:manualLayout>
                  </c15:layout>
                </c:ext>
              </c:extLst>
            </c:dLbl>
            <c:dLbl>
              <c:idx val="1"/>
              <c:layout>
                <c:manualLayout>
                  <c:x val="-7.7120308014140253E-3"/>
                  <c:y val="4.4204743850899519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97820679853133"/>
                      <c:h val="0.16277815465898265"/>
                    </c:manualLayout>
                  </c15:layout>
                </c:ext>
              </c:extLst>
            </c:dLbl>
            <c:dLbl>
              <c:idx val="2"/>
              <c:layout>
                <c:manualLayout>
                  <c:x val="1.6948784975636091E-2"/>
                  <c:y val="-1.185076250791995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1.2711588731727109E-2"/>
                  <c:y val="-5.3934966374627837E-4"/>
                </c:manualLayout>
              </c:layout>
              <c:tx>
                <c:rich>
                  <a:bodyPr/>
                  <a:lstStyle/>
                  <a:p>
                    <a:r>
                      <a:rPr lang="en-US" sz="900" dirty="0" smtClean="0">
                        <a:solidFill>
                          <a:srgbClr val="1B9DA0"/>
                        </a:solidFill>
                      </a:rPr>
                      <a:t>Semi-Conserve</a:t>
                    </a:r>
                    <a:r>
                      <a:rPr lang="en-US" sz="900" baseline="0" dirty="0">
                        <a:solidFill>
                          <a:srgbClr val="1B9DA0"/>
                        </a:solidFill>
                      </a:rPr>
                      <a:t>
</a:t>
                    </a:r>
                    <a:fld id="{032DF1CC-DD9B-4DA8-88C7-D9899906A2F9}" type="VALUE">
                      <a:rPr lang="en-US" sz="900" baseline="0">
                        <a:solidFill>
                          <a:srgbClr val="1B9DA0"/>
                        </a:solidFill>
                      </a:rPr>
                      <a:pPr/>
                      <a:t>[VALEUR]</a:t>
                    </a:fld>
                    <a:endParaRPr lang="en-US" sz="900" baseline="0" dirty="0">
                      <a:solidFill>
                        <a:srgbClr val="1B9DA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8196405723217666"/>
                      <c:h val="0.21304731626885742"/>
                    </c:manualLayout>
                  </c15:layout>
                  <c15:dlblFieldTable/>
                  <c15:showDataLabelsRange val="0"/>
                </c:ext>
              </c:extLst>
            </c:dLbl>
            <c:dLbl>
              <c:idx val="4"/>
              <c:layout>
                <c:manualLayout>
                  <c:x val="-2.0179063245992588E-2"/>
                  <c:y val="6.696194038973149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5"/>
              <c:layout>
                <c:manualLayout>
                  <c:x val="-5.3998061566127797E-2"/>
                  <c:y val="0.12532228008670651"/>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590454964776215"/>
                      <c:h val="0.167658895863524"/>
                    </c:manualLayout>
                  </c15:layout>
                </c:ext>
              </c:extLst>
            </c:dLbl>
            <c:dLbl>
              <c:idx val="6"/>
              <c:layout>
                <c:manualLayout>
                  <c:x val="-9.3001953447559738E-2"/>
                  <c:y val="7.261088161274886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226207892862322"/>
                      <c:h val="0.17156964749113757"/>
                    </c:manualLayout>
                  </c15:layout>
                </c:ext>
              </c:extLst>
            </c:dLbl>
            <c:dLbl>
              <c:idx val="7"/>
              <c:layout>
                <c:manualLayout>
                  <c:x val="2.2724383729833698E-2"/>
                  <c:y val="4.2184515439117479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666919675103799"/>
                      <c:h val="0.21304731626885742"/>
                    </c:manualLayout>
                  </c15:layout>
                </c:ext>
              </c:extLst>
            </c:dLbl>
            <c:dLbl>
              <c:idx val="8"/>
              <c:layout>
                <c:manualLayout>
                  <c:x val="4.0373807454462583E-2"/>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9"/>
              <c:layout>
                <c:manualLayout>
                  <c:x val="0.10827449258608407"/>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1" i="0" u="none" strike="noStrike" kern="1200" baseline="0">
                    <a:solidFill>
                      <a:srgbClr val="1B9DA0"/>
                    </a:solidFill>
                    <a:latin typeface="+mn-lt"/>
                    <a:ea typeface="+mn-ea"/>
                    <a:cs typeface="+mn-cs"/>
                  </a:defRPr>
                </a:pPr>
                <a:endParaRPr lang="fr-FR"/>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Feuil1!$A$2:$A$10</c:f>
              <c:strCache>
                <c:ptCount val="9"/>
                <c:pt idx="0">
                  <c:v>Congélation</c:v>
                </c:pt>
                <c:pt idx="1">
                  <c:v>Entreposage</c:v>
                </c:pt>
                <c:pt idx="2">
                  <c:v>Conserve</c:v>
                </c:pt>
                <c:pt idx="3">
                  <c:v>Semi-Conserve</c:v>
                </c:pt>
                <c:pt idx="4">
                  <c:v>Frais</c:v>
                </c:pt>
                <c:pt idx="5">
                  <c:v>Farine &amp; Huile</c:v>
                </c:pt>
                <c:pt idx="6">
                  <c:v>Décorticage</c:v>
                </c:pt>
                <c:pt idx="7">
                  <c:v>Coquillages</c:v>
                </c:pt>
                <c:pt idx="8">
                  <c:v>Autres</c:v>
                </c:pt>
              </c:strCache>
            </c:strRef>
          </c:cat>
          <c:val>
            <c:numRef>
              <c:f>Feuil1!$B$2:$B$10</c:f>
              <c:numCache>
                <c:formatCode>General</c:formatCode>
                <c:ptCount val="9"/>
                <c:pt idx="0">
                  <c:v>198</c:v>
                </c:pt>
                <c:pt idx="1">
                  <c:v>75</c:v>
                </c:pt>
                <c:pt idx="2">
                  <c:v>63</c:v>
                </c:pt>
                <c:pt idx="3">
                  <c:v>42</c:v>
                </c:pt>
                <c:pt idx="4">
                  <c:v>42</c:v>
                </c:pt>
                <c:pt idx="5">
                  <c:v>25</c:v>
                </c:pt>
                <c:pt idx="6">
                  <c:v>19</c:v>
                </c:pt>
                <c:pt idx="7">
                  <c:v>15</c:v>
                </c:pt>
                <c:pt idx="8">
                  <c:v>18</c:v>
                </c:pt>
              </c:numCache>
            </c:numRef>
          </c:val>
        </c:ser>
        <c:dLbls>
          <c:showLegendKey val="0"/>
          <c:showVal val="1"/>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9525" cap="flat" cmpd="sng" algn="ctr">
      <a:noFill/>
      <a:prstDash val="solid"/>
    </a:ln>
    <a:effectLst/>
  </c:spPr>
  <c:txPr>
    <a:bodyPr/>
    <a:lstStyle/>
    <a:p>
      <a:pPr>
        <a:defRPr sz="1400" b="1">
          <a:solidFill>
            <a:srgbClr val="003399"/>
          </a:solidFill>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9.0731024703856286E-2"/>
          <c:y val="0.24301791683926202"/>
          <c:w val="0.74933074351426987"/>
          <c:h val="0.70224984676071656"/>
        </c:manualLayout>
      </c:layout>
      <c:pieChart>
        <c:varyColors val="1"/>
        <c:ser>
          <c:idx val="0"/>
          <c:order val="0"/>
          <c:tx>
            <c:strRef>
              <c:f>Feuil1!$B$1</c:f>
              <c:strCache>
                <c:ptCount val="1"/>
                <c:pt idx="0">
                  <c:v>Ventes</c:v>
                </c:pt>
              </c:strCache>
            </c:strRef>
          </c:tx>
          <c:spPr>
            <a:solidFill>
              <a:srgbClr val="1B9DA0"/>
            </a:solidFill>
          </c:spPr>
          <c:explosion val="3"/>
          <c:dPt>
            <c:idx val="0"/>
            <c:bubble3D val="0"/>
            <c:spPr>
              <a:solidFill>
                <a:srgbClr val="1B9DA0"/>
              </a:solidFill>
              <a:ln>
                <a:noFill/>
              </a:ln>
              <a:effectLst/>
            </c:spPr>
          </c:dPt>
          <c:dPt>
            <c:idx val="1"/>
            <c:bubble3D val="0"/>
            <c:spPr>
              <a:solidFill>
                <a:srgbClr val="1B9DA0"/>
              </a:solidFill>
              <a:ln>
                <a:noFill/>
              </a:ln>
              <a:effectLst/>
            </c:spPr>
          </c:dPt>
          <c:dPt>
            <c:idx val="2"/>
            <c:bubble3D val="0"/>
            <c:spPr>
              <a:solidFill>
                <a:srgbClr val="1B9DA0"/>
              </a:solidFill>
              <a:ln>
                <a:noFill/>
              </a:ln>
              <a:effectLst/>
            </c:spPr>
          </c:dPt>
          <c:dLbls>
            <c:dLbl>
              <c:idx val="0"/>
              <c:layout>
                <c:manualLayout>
                  <c:x val="-0.29199098441833504"/>
                  <c:y val="-3.947822976528341E-2"/>
                </c:manualLayout>
              </c:layout>
              <c:tx>
                <c:rich>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fld id="{996D310B-6921-40B6-B1AE-8984824BC1AD}" type="CATEGORYNAME">
                      <a:rPr lang="en-US">
                        <a:solidFill>
                          <a:schemeClr val="bg1"/>
                        </a:solidFill>
                      </a:rPr>
                      <a:pPr>
                        <a:defRPr sz="1000" b="1" i="0" u="none" strike="noStrike" kern="1200" baseline="0">
                          <a:solidFill>
                            <a:schemeClr val="bg1"/>
                          </a:solidFill>
                          <a:latin typeface="+mn-lt"/>
                          <a:ea typeface="+mn-ea"/>
                          <a:cs typeface="+mn-cs"/>
                        </a:defRPr>
                      </a:pPr>
                      <a:t>[NOM DE CATÉGORIE]</a:t>
                    </a:fld>
                    <a:r>
                      <a:rPr lang="en-US" baseline="0" dirty="0">
                        <a:solidFill>
                          <a:schemeClr val="bg1"/>
                        </a:solidFill>
                      </a:rPr>
                      <a:t>
</a:t>
                    </a:r>
                    <a:r>
                      <a:rPr lang="en-US" baseline="0" dirty="0" smtClean="0">
                        <a:solidFill>
                          <a:schemeClr val="bg1"/>
                        </a:solidFill>
                      </a:rPr>
                      <a:t>5 728</a:t>
                    </a:r>
                  </a:p>
                </c:rich>
              </c:tx>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41200164992831323"/>
                      <c:h val="0.22428683713859435"/>
                    </c:manualLayout>
                  </c15:layout>
                  <c15:dlblFieldTable/>
                  <c15:showDataLabelsRange val="0"/>
                </c:ext>
              </c:extLst>
            </c:dLbl>
            <c:dLbl>
              <c:idx val="1"/>
              <c:layout>
                <c:manualLayout>
                  <c:x val="0.17743592629679639"/>
                  <c:y val="0.13154083654556673"/>
                </c:manualLayout>
              </c:layout>
              <c:tx>
                <c:rich>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fld id="{11668EAB-57B6-47D2-9CA6-09321D4D41F9}" type="CATEGORYNAME">
                      <a:rPr lang="en-US" smtClean="0">
                        <a:solidFill>
                          <a:schemeClr val="bg1"/>
                        </a:solidFill>
                      </a:rPr>
                      <a:pPr>
                        <a:defRPr sz="1000" b="1" i="0" u="none" strike="noStrike" kern="1200" baseline="0">
                          <a:solidFill>
                            <a:schemeClr val="bg1"/>
                          </a:solidFill>
                          <a:latin typeface="+mn-lt"/>
                          <a:ea typeface="+mn-ea"/>
                          <a:cs typeface="+mn-cs"/>
                        </a:defRPr>
                      </a:pPr>
                      <a:t>[NOM DE CATÉGORIE]</a:t>
                    </a:fld>
                    <a:r>
                      <a:rPr lang="en-US" baseline="0" dirty="0" smtClean="0">
                        <a:solidFill>
                          <a:schemeClr val="bg1"/>
                        </a:solidFill>
                      </a:rPr>
                      <a:t>
2 558</a:t>
                    </a:r>
                  </a:p>
                </c:rich>
              </c:tx>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8012131502855458"/>
                      <c:h val="0.19250055302185257"/>
                    </c:manualLayout>
                  </c15:layout>
                  <c15:dlblFieldTable/>
                  <c15:showDataLabelsRange val="0"/>
                </c:ext>
              </c:extLst>
            </c:dLbl>
            <c:dLbl>
              <c:idx val="2"/>
              <c:layout>
                <c:manualLayout>
                  <c:x val="0.10749517981638561"/>
                  <c:y val="-5.7450595880294804E-3"/>
                </c:manualLayout>
              </c:layout>
              <c:tx>
                <c:rich>
                  <a:bodyPr rot="0" spcFirstLastPara="1" vertOverflow="ellipsis" vert="horz" wrap="square" anchor="ctr" anchorCtr="0"/>
                  <a:lstStyle/>
                  <a:p>
                    <a:pPr algn="ctr" rtl="0">
                      <a:defRPr sz="1000" b="1" i="0" u="none" strike="noStrike" kern="1200" baseline="0">
                        <a:solidFill>
                          <a:srgbClr val="1B9DA0"/>
                        </a:solidFill>
                        <a:latin typeface="+mn-lt"/>
                        <a:ea typeface="+mn-ea"/>
                        <a:cs typeface="+mn-cs"/>
                      </a:defRPr>
                    </a:pPr>
                    <a:fld id="{CE0F41B8-5B16-4B6E-A9AE-BDF5AABA0FF6}" type="CATEGORYNAME">
                      <a:rPr lang="en-US" dirty="0">
                        <a:solidFill>
                          <a:srgbClr val="1B9DA0"/>
                        </a:solidFill>
                      </a:rPr>
                      <a:pPr algn="ctr" rtl="0">
                        <a:defRPr sz="1000" b="1" i="0" u="none" strike="noStrike" kern="1200" baseline="0">
                          <a:solidFill>
                            <a:srgbClr val="1B9DA0"/>
                          </a:solidFill>
                          <a:latin typeface="+mn-lt"/>
                          <a:ea typeface="+mn-ea"/>
                          <a:cs typeface="+mn-cs"/>
                        </a:defRPr>
                      </a:pPr>
                      <a:t>[NOM DE CATÉGORIE]</a:t>
                    </a:fld>
                    <a:r>
                      <a:rPr lang="en-US" baseline="0" dirty="0">
                        <a:solidFill>
                          <a:srgbClr val="1B9DA0"/>
                        </a:solidFill>
                      </a:rPr>
                      <a:t>
</a:t>
                    </a:r>
                    <a:r>
                      <a:rPr lang="en-US" baseline="0" dirty="0" smtClean="0">
                        <a:solidFill>
                          <a:srgbClr val="1B9DA0"/>
                        </a:solidFill>
                      </a:rPr>
                      <a:t>350</a:t>
                    </a:r>
                  </a:p>
                </c:rich>
              </c:tx>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4812027595024569"/>
                      <c:h val="0.18406777728959955"/>
                    </c:manualLayout>
                  </c15:layout>
                  <c15:dlblFieldTable/>
                  <c15:showDataLabelsRange val="0"/>
                </c:ext>
              </c:extLst>
            </c:dLbl>
            <c:spPr>
              <a:noFill/>
              <a:ln>
                <a:noFill/>
              </a:ln>
              <a:effectLst/>
            </c:spPr>
            <c:txPr>
              <a:bodyPr rot="0" spcFirstLastPara="1" vertOverflow="ellipsis" vert="horz" wrap="square" anchor="ctr" anchorCtr="1"/>
              <a:lstStyle/>
              <a:p>
                <a:pPr>
                  <a:defRPr sz="1000" b="1" i="0" u="none" strike="noStrike" kern="1200" baseline="0">
                    <a:solidFill>
                      <a:srgbClr val="1B9DA0"/>
                    </a:solidFill>
                    <a:latin typeface="+mn-lt"/>
                    <a:ea typeface="+mn-ea"/>
                    <a:cs typeface="+mn-cs"/>
                  </a:defRPr>
                </a:pPr>
                <a:endParaRPr lang="fr-FR"/>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Feuil1!$A$2:$A$4</c:f>
              <c:strCache>
                <c:ptCount val="3"/>
                <c:pt idx="0">
                  <c:v>Personne Physique</c:v>
                </c:pt>
                <c:pt idx="1">
                  <c:v>Société</c:v>
                </c:pt>
                <c:pt idx="2">
                  <c:v>Coopérative</c:v>
                </c:pt>
              </c:strCache>
            </c:strRef>
          </c:cat>
          <c:val>
            <c:numRef>
              <c:f>Feuil1!$B$2:$B$4</c:f>
              <c:numCache>
                <c:formatCode>#,##0</c:formatCode>
                <c:ptCount val="3"/>
                <c:pt idx="0">
                  <c:v>5834</c:v>
                </c:pt>
                <c:pt idx="1">
                  <c:v>2707</c:v>
                </c:pt>
                <c:pt idx="2">
                  <c:v>360</c:v>
                </c:pt>
              </c:numCache>
            </c:numRef>
          </c:val>
        </c:ser>
        <c:dLbls>
          <c:showLegendKey val="0"/>
          <c:showVal val="1"/>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9525" cap="flat" cmpd="sng" algn="ctr">
      <a:noFill/>
      <a:prstDash val="solid"/>
    </a:ln>
    <a:effectLst/>
  </c:spPr>
  <c:txPr>
    <a:bodyPr/>
    <a:lstStyle/>
    <a:p>
      <a:pPr>
        <a:defRPr sz="1400" b="1">
          <a:solidFill>
            <a:srgbClr val="003399"/>
          </a:solidFill>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8816943749632065"/>
          <c:y val="9.3979222788435164E-4"/>
          <c:w val="0.75010538204735244"/>
          <c:h val="0.82864115769736246"/>
        </c:manualLayout>
      </c:layout>
      <c:barChart>
        <c:barDir val="bar"/>
        <c:grouping val="clustered"/>
        <c:varyColors val="1"/>
        <c:ser>
          <c:idx val="0"/>
          <c:order val="0"/>
          <c:tx>
            <c:strRef>
              <c:f>Feuil1!$B$1</c:f>
              <c:strCache>
                <c:ptCount val="1"/>
                <c:pt idx="0">
                  <c:v>Ventes</c:v>
                </c:pt>
              </c:strCache>
            </c:strRef>
          </c:tx>
          <c:spPr>
            <a:solidFill>
              <a:srgbClr val="1B9DA0"/>
            </a:solidFill>
          </c:spPr>
          <c:invertIfNegative val="0"/>
          <c:dPt>
            <c:idx val="0"/>
            <c:invertIfNegative val="0"/>
            <c:bubble3D val="0"/>
            <c:spPr>
              <a:solidFill>
                <a:srgbClr val="1B9DA0"/>
              </a:solidFill>
              <a:ln>
                <a:noFill/>
              </a:ln>
              <a:effectLst/>
            </c:spPr>
          </c:dPt>
          <c:dPt>
            <c:idx val="1"/>
            <c:invertIfNegative val="0"/>
            <c:bubble3D val="0"/>
            <c:spPr>
              <a:solidFill>
                <a:srgbClr val="1B9DA0"/>
              </a:solidFill>
              <a:ln>
                <a:noFill/>
              </a:ln>
              <a:effectLst/>
            </c:spPr>
          </c:dPt>
          <c:dPt>
            <c:idx val="2"/>
            <c:invertIfNegative val="0"/>
            <c:bubble3D val="0"/>
            <c:spPr>
              <a:solidFill>
                <a:srgbClr val="1B9DA0"/>
              </a:solidFill>
              <a:ln>
                <a:noFill/>
              </a:ln>
              <a:effectLst/>
            </c:spPr>
          </c:dPt>
          <c:dPt>
            <c:idx val="3"/>
            <c:invertIfNegative val="0"/>
            <c:bubble3D val="0"/>
            <c:spPr>
              <a:solidFill>
                <a:srgbClr val="1B9DA0"/>
              </a:solidFill>
              <a:ln>
                <a:noFill/>
              </a:ln>
              <a:effectLst/>
            </c:spPr>
          </c:dPt>
          <c:dPt>
            <c:idx val="4"/>
            <c:invertIfNegative val="0"/>
            <c:bubble3D val="0"/>
            <c:spPr>
              <a:solidFill>
                <a:srgbClr val="1B9DA0"/>
              </a:solidFill>
              <a:ln>
                <a:noFill/>
              </a:ln>
              <a:effectLst/>
            </c:spPr>
          </c:dPt>
          <c:dPt>
            <c:idx val="5"/>
            <c:invertIfNegative val="0"/>
            <c:bubble3D val="0"/>
            <c:spPr>
              <a:solidFill>
                <a:srgbClr val="1B9DA0"/>
              </a:solidFill>
              <a:ln>
                <a:noFill/>
              </a:ln>
              <a:effectLst/>
            </c:spPr>
          </c:dPt>
          <c:dPt>
            <c:idx val="6"/>
            <c:invertIfNegative val="0"/>
            <c:bubble3D val="0"/>
            <c:spPr>
              <a:solidFill>
                <a:srgbClr val="1B9DA0"/>
              </a:solidFill>
              <a:ln>
                <a:noFill/>
              </a:ln>
              <a:effectLst/>
            </c:spPr>
          </c:dPt>
          <c:dLbls>
            <c:dLbl>
              <c:idx val="0"/>
              <c:layout>
                <c:manualLayout>
                  <c:x val="-7.4414665753784913E-3"/>
                  <c:y val="-7.0316577913776476E-2"/>
                </c:manualLayout>
              </c:layout>
              <c:tx>
                <c:rich>
                  <a:bodyPr/>
                  <a:lstStyle/>
                  <a:p>
                    <a:fld id="{54D4F1FE-717E-4976-9F86-E17AE369B9CE}" type="VALUE">
                      <a:rPr lang="en-US" smtClean="0"/>
                      <a:pPr/>
                      <a:t>[VALEUR]</a:t>
                    </a:fld>
                    <a:r>
                      <a:rPr lang="en-US" dirty="0" smtClean="0"/>
                      <a:t> (48%)</a:t>
                    </a:r>
                  </a:p>
                </c:rich>
              </c:tx>
              <c:showLegendKey val="0"/>
              <c:showVal val="1"/>
              <c:showCatName val="0"/>
              <c:showSerName val="0"/>
              <c:showPercent val="0"/>
              <c:showBubbleSize val="0"/>
              <c:extLst>
                <c:ext xmlns:c15="http://schemas.microsoft.com/office/drawing/2012/chart" uri="{CE6537A1-D6FC-4f65-9D91-7224C49458BB}">
                  <c15:layout>
                    <c:manualLayout>
                      <c:w val="0.26846989282744654"/>
                      <c:h val="0.13597894062046059"/>
                    </c:manualLayout>
                  </c15:layout>
                  <c15:dlblFieldTable/>
                  <c15:showDataLabelsRange val="0"/>
                </c:ext>
              </c:extLst>
            </c:dLbl>
            <c:dLbl>
              <c:idx val="1"/>
              <c:layout>
                <c:manualLayout>
                  <c:x val="-1.301010259676178E-2"/>
                  <c:y val="-1.6655921193099044E-2"/>
                </c:manualLayout>
              </c:layout>
              <c:tx>
                <c:rich>
                  <a:bodyPr/>
                  <a:lstStyle/>
                  <a:p>
                    <a:fld id="{9107972C-3970-4AAC-A443-31317C37D5FA}" type="VALUE">
                      <a:rPr lang="en-US" smtClean="0"/>
                      <a:pPr/>
                      <a:t>[VALEUR]</a:t>
                    </a:fld>
                    <a:r>
                      <a:rPr lang="en-US" dirty="0" smtClean="0"/>
                      <a:t> (24%)</a:t>
                    </a:r>
                  </a:p>
                </c:rich>
              </c:tx>
              <c:showLegendKey val="0"/>
              <c:showVal val="1"/>
              <c:showCatName val="0"/>
              <c:showSerName val="0"/>
              <c:showPercent val="0"/>
              <c:showBubbleSize val="0"/>
              <c:extLst>
                <c:ext xmlns:c15="http://schemas.microsoft.com/office/drawing/2012/chart" uri="{CE6537A1-D6FC-4f65-9D91-7224C49458BB}">
                  <c15:layout>
                    <c:manualLayout>
                      <c:w val="0.26306772683889623"/>
                      <c:h val="8.2679992802543664E-2"/>
                    </c:manualLayout>
                  </c15:layout>
                  <c15:dlblFieldTable/>
                  <c15:showDataLabelsRange val="0"/>
                </c:ext>
              </c:extLst>
            </c:dLbl>
            <c:dLbl>
              <c:idx val="2"/>
              <c:layout/>
              <c:tx>
                <c:rich>
                  <a:bodyPr/>
                  <a:lstStyle/>
                  <a:p>
                    <a:fld id="{A6FFAF97-F87B-40DA-9B1B-15B6CC1F228B}" type="VALUE">
                      <a:rPr lang="en-US" smtClean="0"/>
                      <a:pPr/>
                      <a:t>[VALEUR]</a:t>
                    </a:fld>
                    <a:r>
                      <a:rPr lang="en-US" smtClean="0"/>
                      <a:t> (6%)</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fld id="{8C187E09-11A3-4B84-B12C-09CB14BB29E8}" type="VALUE">
                      <a:rPr lang="en-US" sz="700" smtClean="0"/>
                      <a:pPr/>
                      <a:t>[VALEUR]</a:t>
                    </a:fld>
                    <a:r>
                      <a:rPr lang="en-US" sz="700" dirty="0" smtClean="0"/>
                      <a:t> </a:t>
                    </a:r>
                    <a:r>
                      <a:rPr lang="en-US" sz="700" b="1" i="0" u="none" strike="noStrike" kern="1200" baseline="0" dirty="0" smtClean="0">
                        <a:solidFill>
                          <a:srgbClr val="1B9DA0"/>
                        </a:solidFill>
                      </a:rPr>
                      <a:t>(6%)</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tx>
                <c:rich>
                  <a:bodyPr rot="0" spcFirstLastPara="1" vertOverflow="ellipsis" vert="horz" wrap="square" anchor="ctr" anchorCtr="1"/>
                  <a:lstStyle/>
                  <a:p>
                    <a:pPr>
                      <a:defRPr sz="500" b="1" i="0" u="none" strike="noStrike" kern="1200" baseline="0">
                        <a:solidFill>
                          <a:srgbClr val="1B9DA0"/>
                        </a:solidFill>
                        <a:latin typeface="+mn-lt"/>
                        <a:ea typeface="+mn-ea"/>
                        <a:cs typeface="+mn-cs"/>
                      </a:defRPr>
                    </a:pPr>
                    <a:fld id="{C799D58E-4A32-4A49-A86F-04207E092904}" type="VALUE">
                      <a:rPr lang="en-US" sz="500" smtClean="0"/>
                      <a:pPr>
                        <a:defRPr sz="500" b="1" i="0" u="none" strike="noStrike" kern="1200" baseline="0">
                          <a:solidFill>
                            <a:srgbClr val="1B9DA0"/>
                          </a:solidFill>
                          <a:latin typeface="+mn-lt"/>
                          <a:ea typeface="+mn-ea"/>
                          <a:cs typeface="+mn-cs"/>
                        </a:defRPr>
                      </a:pPr>
                      <a:t>[VALEUR]</a:t>
                    </a:fld>
                    <a:r>
                      <a:rPr lang="en-US" sz="500" dirty="0" smtClean="0"/>
                      <a:t> </a:t>
                    </a:r>
                    <a:r>
                      <a:rPr lang="en-US" sz="500" b="1" i="0" u="none" strike="noStrike" kern="1200" baseline="0" dirty="0" smtClean="0">
                        <a:solidFill>
                          <a:srgbClr val="1B9DA0"/>
                        </a:solidFill>
                      </a:rPr>
                      <a:t>(10%)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5"/>
              <c:layout/>
              <c:tx>
                <c:rich>
                  <a:bodyPr/>
                  <a:lstStyle/>
                  <a:p>
                    <a:fld id="{F50CB488-2B9F-4AD0-A69A-102B91032842}" type="VALUE">
                      <a:rPr lang="en-US" smtClean="0"/>
                      <a:pPr/>
                      <a:t>[VALEUR]</a:t>
                    </a:fld>
                    <a:r>
                      <a:rPr lang="en-US" smtClean="0"/>
                      <a:t> (5%)</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6"/>
              <c:layout/>
              <c:tx>
                <c:rich>
                  <a:bodyPr/>
                  <a:lstStyle/>
                  <a:p>
                    <a:fld id="{B63733F0-FFE1-4407-8763-5920CF1407BC}" type="VALUE">
                      <a:rPr lang="en-US" smtClean="0"/>
                      <a:pPr/>
                      <a:t>[VALEUR]</a:t>
                    </a:fld>
                    <a:r>
                      <a:rPr lang="en-US" smtClean="0"/>
                      <a:t> (1%)</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700" b="1" i="0" u="none" strike="noStrike" kern="1200" baseline="0">
                    <a:solidFill>
                      <a:srgbClr val="1B9DA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Feuil1!$A$2:$A$8</c:f>
              <c:strCache>
                <c:ptCount val="7"/>
                <c:pt idx="0">
                  <c:v>Congelé</c:v>
                </c:pt>
                <c:pt idx="1">
                  <c:v>Conserve</c:v>
                </c:pt>
                <c:pt idx="2">
                  <c:v>Semi-conserve</c:v>
                </c:pt>
                <c:pt idx="3">
                  <c:v>Frais et vivant</c:v>
                </c:pt>
                <c:pt idx="4">
                  <c:v>Farine</c:v>
                </c:pt>
                <c:pt idx="5">
                  <c:v>Huile</c:v>
                </c:pt>
                <c:pt idx="6">
                  <c:v>Autres</c:v>
                </c:pt>
              </c:strCache>
            </c:strRef>
          </c:cat>
          <c:val>
            <c:numRef>
              <c:f>Feuil1!$B$2:$B$8</c:f>
              <c:numCache>
                <c:formatCode>#,##0</c:formatCode>
                <c:ptCount val="7"/>
                <c:pt idx="0">
                  <c:v>14105.440019432992</c:v>
                </c:pt>
                <c:pt idx="1">
                  <c:v>7014.1125596620041</c:v>
                </c:pt>
                <c:pt idx="2">
                  <c:v>1734.3873060609999</c:v>
                </c:pt>
                <c:pt idx="3">
                  <c:v>1736.6282508620004</c:v>
                </c:pt>
                <c:pt idx="4">
                  <c:v>2863.1330521390028</c:v>
                </c:pt>
                <c:pt idx="5">
                  <c:v>1620.1348643199988</c:v>
                </c:pt>
                <c:pt idx="6" formatCode="General">
                  <c:v>487</c:v>
                </c:pt>
              </c:numCache>
            </c:numRef>
          </c:val>
        </c:ser>
        <c:dLbls>
          <c:showLegendKey val="0"/>
          <c:showVal val="0"/>
          <c:showCatName val="0"/>
          <c:showSerName val="0"/>
          <c:showPercent val="0"/>
          <c:showBubbleSize val="0"/>
        </c:dLbls>
        <c:gapWidth val="100"/>
        <c:axId val="223927952"/>
        <c:axId val="223927392"/>
      </c:barChart>
      <c:valAx>
        <c:axId val="223927392"/>
        <c:scaling>
          <c:orientation val="minMax"/>
          <c:max val="15000"/>
          <c:min val="0"/>
        </c:scaling>
        <c:delete val="0"/>
        <c:axPos val="b"/>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1" i="0" u="none" strike="noStrike" kern="1200" baseline="0">
                <a:solidFill>
                  <a:srgbClr val="1B9DA0"/>
                </a:solidFill>
                <a:latin typeface="+mn-lt"/>
                <a:ea typeface="+mn-ea"/>
                <a:cs typeface="+mn-cs"/>
              </a:defRPr>
            </a:pPr>
            <a:endParaRPr lang="fr-FR"/>
          </a:p>
        </c:txPr>
        <c:crossAx val="223927952"/>
        <c:crosses val="autoZero"/>
        <c:crossBetween val="between"/>
      </c:valAx>
      <c:catAx>
        <c:axId val="223927952"/>
        <c:scaling>
          <c:orientation val="minMax"/>
        </c:scaling>
        <c:delete val="0"/>
        <c:axPos val="l"/>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1" i="0" u="none" strike="noStrike" kern="1200" baseline="0">
                <a:solidFill>
                  <a:srgbClr val="1B9DA0"/>
                </a:solidFill>
                <a:latin typeface="+mn-lt"/>
                <a:ea typeface="+mn-ea"/>
                <a:cs typeface="+mn-cs"/>
              </a:defRPr>
            </a:pPr>
            <a:endParaRPr lang="fr-FR"/>
          </a:p>
        </c:txPr>
        <c:crossAx val="223927392"/>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1000" b="1">
          <a:solidFill>
            <a:srgbClr val="1B9DA0"/>
          </a:solidFill>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8816943749632065"/>
          <c:y val="9.3979222788435164E-4"/>
          <c:w val="0.75010538204735244"/>
          <c:h val="0.82864115769736246"/>
        </c:manualLayout>
      </c:layout>
      <c:barChart>
        <c:barDir val="bar"/>
        <c:grouping val="clustered"/>
        <c:varyColors val="1"/>
        <c:ser>
          <c:idx val="0"/>
          <c:order val="0"/>
          <c:tx>
            <c:strRef>
              <c:f>Feuil1!$B$1</c:f>
              <c:strCache>
                <c:ptCount val="1"/>
                <c:pt idx="0">
                  <c:v>Ventes</c:v>
                </c:pt>
              </c:strCache>
            </c:strRef>
          </c:tx>
          <c:spPr>
            <a:solidFill>
              <a:srgbClr val="1B9DA0"/>
            </a:solidFill>
          </c:spPr>
          <c:invertIfNegative val="0"/>
          <c:dPt>
            <c:idx val="0"/>
            <c:invertIfNegative val="0"/>
            <c:bubble3D val="0"/>
            <c:spPr>
              <a:solidFill>
                <a:srgbClr val="1B9DA0"/>
              </a:solidFill>
              <a:ln>
                <a:noFill/>
              </a:ln>
              <a:effectLst/>
            </c:spPr>
          </c:dPt>
          <c:dPt>
            <c:idx val="1"/>
            <c:invertIfNegative val="0"/>
            <c:bubble3D val="0"/>
            <c:spPr>
              <a:solidFill>
                <a:srgbClr val="1B9DA0"/>
              </a:solidFill>
              <a:ln>
                <a:noFill/>
              </a:ln>
              <a:effectLst/>
            </c:spPr>
          </c:dPt>
          <c:dPt>
            <c:idx val="2"/>
            <c:invertIfNegative val="0"/>
            <c:bubble3D val="0"/>
            <c:spPr>
              <a:solidFill>
                <a:srgbClr val="1B9DA0"/>
              </a:solidFill>
              <a:ln>
                <a:noFill/>
              </a:ln>
              <a:effectLst/>
            </c:spPr>
          </c:dPt>
          <c:dPt>
            <c:idx val="3"/>
            <c:invertIfNegative val="0"/>
            <c:bubble3D val="0"/>
            <c:spPr>
              <a:solidFill>
                <a:srgbClr val="1B9DA0"/>
              </a:solidFill>
              <a:ln>
                <a:noFill/>
              </a:ln>
              <a:effectLst/>
            </c:spPr>
          </c:dPt>
          <c:dPt>
            <c:idx val="4"/>
            <c:invertIfNegative val="0"/>
            <c:bubble3D val="0"/>
            <c:spPr>
              <a:solidFill>
                <a:srgbClr val="1B9DA0"/>
              </a:solidFill>
              <a:ln>
                <a:noFill/>
              </a:ln>
              <a:effectLst/>
            </c:spPr>
          </c:dPt>
          <c:dPt>
            <c:idx val="5"/>
            <c:invertIfNegative val="0"/>
            <c:bubble3D val="0"/>
            <c:spPr>
              <a:solidFill>
                <a:srgbClr val="1B9DA0"/>
              </a:solidFill>
              <a:ln>
                <a:noFill/>
              </a:ln>
              <a:effectLst/>
            </c:spPr>
          </c:dPt>
          <c:dPt>
            <c:idx val="6"/>
            <c:invertIfNegative val="0"/>
            <c:bubble3D val="0"/>
            <c:spPr>
              <a:solidFill>
                <a:srgbClr val="1B9DA0"/>
              </a:solidFill>
              <a:ln>
                <a:noFill/>
              </a:ln>
              <a:effectLst/>
            </c:spPr>
          </c:dPt>
          <c:dLbls>
            <c:dLbl>
              <c:idx val="0"/>
              <c:layout>
                <c:manualLayout>
                  <c:x val="-1.4444014456798828E-2"/>
                  <c:y val="-8.0310392927607402E-2"/>
                </c:manualLayout>
              </c:layout>
              <c:tx>
                <c:rich>
                  <a:bodyPr/>
                  <a:lstStyle/>
                  <a:p>
                    <a:fld id="{D2BAF06C-B1B4-4AF4-BEBC-5E6C4269D3DD}" type="VALUE">
                      <a:rPr lang="en-US" smtClean="0"/>
                      <a:pPr/>
                      <a:t>[VALEUR]</a:t>
                    </a:fld>
                    <a:r>
                      <a:rPr lang="en-US" dirty="0" smtClean="0"/>
                      <a:t> (58%)</a:t>
                    </a:r>
                  </a:p>
                </c:rich>
              </c:tx>
              <c:showLegendKey val="0"/>
              <c:showVal val="1"/>
              <c:showCatName val="0"/>
              <c:showSerName val="0"/>
              <c:showPercent val="0"/>
              <c:showBubbleSize val="0"/>
              <c:extLst>
                <c:ext xmlns:c15="http://schemas.microsoft.com/office/drawing/2012/chart" uri="{CE6537A1-D6FC-4f65-9D91-7224C49458BB}">
                  <c15:layout>
                    <c:manualLayout>
                      <c:w val="0.27364329299895651"/>
                      <c:h val="0.10266709823426251"/>
                    </c:manualLayout>
                  </c15:layout>
                  <c15:dlblFieldTable/>
                  <c15:showDataLabelsRange val="0"/>
                </c:ext>
              </c:extLst>
            </c:dLbl>
            <c:dLbl>
              <c:idx val="1"/>
              <c:layout>
                <c:manualLayout>
                  <c:x val="-1.7552709958744223E-2"/>
                  <c:y val="6.6623684772396212E-3"/>
                </c:manualLayout>
              </c:layout>
              <c:tx>
                <c:rich>
                  <a:bodyPr/>
                  <a:lstStyle/>
                  <a:p>
                    <a:fld id="{AEB794D7-7815-435A-8B66-591F2DD28FDA}" type="VALUE">
                      <a:rPr lang="en-US" smtClean="0"/>
                      <a:pPr/>
                      <a:t>[VALEUR]</a:t>
                    </a:fld>
                    <a:r>
                      <a:rPr lang="en-US" smtClean="0"/>
                      <a:t> (16%)</a:t>
                    </a:r>
                  </a:p>
                </c:rich>
              </c:tx>
              <c:showLegendKey val="0"/>
              <c:showVal val="1"/>
              <c:showCatName val="0"/>
              <c:showSerName val="0"/>
              <c:showPercent val="0"/>
              <c:showBubbleSize val="0"/>
              <c:extLst>
                <c:ext xmlns:c15="http://schemas.microsoft.com/office/drawing/2012/chart" uri="{CE6537A1-D6FC-4f65-9D91-7224C49458BB}">
                  <c15:layout>
                    <c:manualLayout>
                      <c:w val="0.23985778158623977"/>
                      <c:h val="0.11599183518874175"/>
                    </c:manualLayout>
                  </c15:layout>
                  <c15:dlblFieldTable/>
                  <c15:showDataLabelsRange val="0"/>
                </c:ext>
              </c:extLst>
            </c:dLbl>
            <c:dLbl>
              <c:idx val="2"/>
              <c:layout/>
              <c:tx>
                <c:rich>
                  <a:bodyPr/>
                  <a:lstStyle/>
                  <a:p>
                    <a:fld id="{B15DF1A6-3E75-4F9A-A715-C6FBCB53E58C}" type="VALUE">
                      <a:rPr lang="en-US" smtClean="0"/>
                      <a:pPr/>
                      <a:t>[VALEUR]</a:t>
                    </a:fld>
                    <a:r>
                      <a:rPr lang="en-US" smtClean="0"/>
                      <a:t> (7%)</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fld id="{F8D51500-1469-4CFF-A1F1-93C58FDD6C1D}" type="VALUE">
                      <a:rPr lang="en-US" smtClean="0"/>
                      <a:pPr/>
                      <a:t>[VALEUR]</a:t>
                    </a:fld>
                    <a:r>
                      <a:rPr lang="en-US" smtClean="0"/>
                      <a:t> (9%)</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tx>
                <c:rich>
                  <a:bodyPr/>
                  <a:lstStyle/>
                  <a:p>
                    <a:fld id="{9E11F34A-9CCF-43C5-B347-EF896EABA7FF}" type="VALUE">
                      <a:rPr lang="en-US" smtClean="0"/>
                      <a:pPr/>
                      <a:t>[VALEUR]</a:t>
                    </a:fld>
                    <a:r>
                      <a:rPr lang="en-US" smtClean="0"/>
                      <a:t> (10%)</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700" b="1" i="0" u="none" strike="noStrike" kern="1200" baseline="0">
                    <a:solidFill>
                      <a:srgbClr val="1B9DA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Feuil1!$A$2:$A$7</c:f>
              <c:strCache>
                <c:ptCount val="6"/>
                <c:pt idx="0">
                  <c:v>UE</c:v>
                </c:pt>
                <c:pt idx="1">
                  <c:v>Afrique</c:v>
                </c:pt>
                <c:pt idx="2">
                  <c:v>Asie</c:v>
                </c:pt>
                <c:pt idx="3">
                  <c:v>Amérique</c:v>
                </c:pt>
                <c:pt idx="4">
                  <c:v>Europe hors UE</c:v>
                </c:pt>
                <c:pt idx="5">
                  <c:v>Autres</c:v>
                </c:pt>
              </c:strCache>
            </c:strRef>
          </c:cat>
          <c:val>
            <c:numRef>
              <c:f>Feuil1!$B$2:$B$7</c:f>
              <c:numCache>
                <c:formatCode>#,##0</c:formatCode>
                <c:ptCount val="6"/>
                <c:pt idx="0">
                  <c:v>17007.332646248979</c:v>
                </c:pt>
                <c:pt idx="1">
                  <c:v>4600.373747249997</c:v>
                </c:pt>
                <c:pt idx="2">
                  <c:v>2041.2076397000005</c:v>
                </c:pt>
                <c:pt idx="3">
                  <c:v>2514.4635516610006</c:v>
                </c:pt>
                <c:pt idx="4">
                  <c:v>2895.1808029229987</c:v>
                </c:pt>
                <c:pt idx="5">
                  <c:v>502.07151805099943</c:v>
                </c:pt>
              </c:numCache>
            </c:numRef>
          </c:val>
        </c:ser>
        <c:dLbls>
          <c:showLegendKey val="0"/>
          <c:showVal val="0"/>
          <c:showCatName val="0"/>
          <c:showSerName val="0"/>
          <c:showPercent val="0"/>
          <c:showBubbleSize val="0"/>
        </c:dLbls>
        <c:gapWidth val="100"/>
        <c:axId val="356768272"/>
        <c:axId val="223930192"/>
      </c:barChart>
      <c:valAx>
        <c:axId val="223930192"/>
        <c:scaling>
          <c:orientation val="minMax"/>
          <c:max val="18000"/>
          <c:min val="0"/>
        </c:scaling>
        <c:delete val="0"/>
        <c:axPos val="b"/>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700" b="1" i="0" u="none" strike="noStrike" kern="1200" baseline="0">
                <a:solidFill>
                  <a:srgbClr val="1B9DA0"/>
                </a:solidFill>
                <a:latin typeface="+mn-lt"/>
                <a:ea typeface="+mn-ea"/>
                <a:cs typeface="+mn-cs"/>
              </a:defRPr>
            </a:pPr>
            <a:endParaRPr lang="fr-FR"/>
          </a:p>
        </c:txPr>
        <c:crossAx val="356768272"/>
        <c:crosses val="autoZero"/>
        <c:crossBetween val="between"/>
        <c:majorUnit val="4000"/>
      </c:valAx>
      <c:catAx>
        <c:axId val="356768272"/>
        <c:scaling>
          <c:orientation val="minMax"/>
        </c:scaling>
        <c:delete val="0"/>
        <c:axPos val="l"/>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800" b="1" i="0" u="none" strike="noStrike" kern="1200" baseline="0">
                <a:solidFill>
                  <a:srgbClr val="1B9DA0"/>
                </a:solidFill>
                <a:latin typeface="+mn-lt"/>
                <a:ea typeface="+mn-ea"/>
                <a:cs typeface="+mn-cs"/>
              </a:defRPr>
            </a:pPr>
            <a:endParaRPr lang="fr-FR"/>
          </a:p>
        </c:txPr>
        <c:crossAx val="223930192"/>
        <c:crosses val="autoZero"/>
        <c:auto val="1"/>
        <c:lblAlgn val="ctr"/>
        <c:lblOffset val="100"/>
        <c:noMultiLvlLbl val="0"/>
      </c:catAx>
      <c:spPr>
        <a:noFill/>
        <a:ln>
          <a:noFill/>
        </a:ln>
        <a:effectLst/>
      </c:spPr>
    </c:plotArea>
    <c:plotVisOnly val="1"/>
    <c:dispBlanksAs val="gap"/>
    <c:showDLblsOverMax val="0"/>
  </c:chart>
  <c:spPr>
    <a:noFill/>
    <a:ln w="9525" cap="flat" cmpd="sng" algn="ctr">
      <a:noFill/>
      <a:prstDash val="solid"/>
    </a:ln>
    <a:effectLst/>
  </c:spPr>
  <c:txPr>
    <a:bodyPr/>
    <a:lstStyle/>
    <a:p>
      <a:pPr>
        <a:defRPr sz="700" b="1">
          <a:solidFill>
            <a:srgbClr val="1B9DA0"/>
          </a:solidFill>
        </a:defRPr>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A58843F-7AD6-40E6-A65A-59E95C7BCEFE}" type="datetime1">
              <a:rPr lang="fr-FR" smtClean="0"/>
              <a:pPr rtl="0"/>
              <a:t>18/09/2023</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3386A95-D0A4-44B9-98DA-3665758D8262}" type="slidenum">
              <a:rPr lang="fr-FR" smtClean="0"/>
              <a:pPr rtl="0"/>
              <a:t>‹N°›</a:t>
            </a:fld>
            <a:endParaRPr lang="fr-FR" dirty="0"/>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76B40D-A8C1-4213-BF3B-CC3E48E5818E}" type="datetime1">
              <a:rPr lang="fr-FR" smtClean="0"/>
              <a:pPr/>
              <a:t>18/09/2023</a:t>
            </a:fld>
            <a:endParaRPr lang="fr-FR" dirty="0"/>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dirty="0" smtClean="0"/>
              <a:t>Modifiez les styles du texte du masque</a:t>
            </a:r>
          </a:p>
          <a:p>
            <a:pPr lvl="1" rtl="0"/>
            <a:r>
              <a:rPr lang="fr-FR" dirty="0" smtClean="0"/>
              <a:t>Deuxième niveau</a:t>
            </a:r>
          </a:p>
          <a:p>
            <a:pPr lvl="2" rtl="0"/>
            <a:r>
              <a:rPr lang="fr-FR" dirty="0" smtClean="0"/>
              <a:t>Troisième niveau</a:t>
            </a:r>
          </a:p>
          <a:p>
            <a:pPr lvl="3" rtl="0"/>
            <a:r>
              <a:rPr lang="fr-FR" dirty="0" smtClean="0"/>
              <a:t>Quatrième niveau</a:t>
            </a:r>
          </a:p>
          <a:p>
            <a:pPr lvl="4" rtl="0"/>
            <a:r>
              <a:rPr lang="fr-FR" dirty="0" smtClean="0"/>
              <a:t>Cinquième niveau</a:t>
            </a:r>
            <a:endParaRPr lang="fr-FR" dirty="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C3821A9-1C31-4760-BDBC-9A0BA471B1B7}" type="slidenum">
              <a:rPr lang="fr-FR" smtClean="0"/>
              <a:pPr rtl="0"/>
              <a:t>‹N°›</a:t>
            </a:fld>
            <a:endParaRPr lang="fr-FR" dirty="0"/>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fld id="{6DF8F48A-6110-47DA-8521-A1D1FFD22FEF}" type="slidenum">
              <a:rPr lang="fr-FR" smtClean="0">
                <a:solidFill>
                  <a:prstClr val="black"/>
                </a:solidFill>
                <a:latin typeface="Calibri" panose="020F0502020204030204"/>
              </a:rPr>
              <a:pPr/>
              <a:t>1</a:t>
            </a:fld>
            <a:endParaRPr lang="fr-FR" dirty="0">
              <a:solidFill>
                <a:prstClr val="black"/>
              </a:solidFill>
              <a:latin typeface="Calibri" panose="020F0502020204030204"/>
            </a:endParaRPr>
          </a:p>
        </p:txBody>
      </p:sp>
    </p:spTree>
    <p:extLst>
      <p:ext uri="{BB962C8B-B14F-4D97-AF65-F5344CB8AC3E}">
        <p14:creationId xmlns:p14="http://schemas.microsoft.com/office/powerpoint/2010/main" val="3976792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0A7BF3-69C2-40B7-A17F-2DE824298310}" type="slidenum">
              <a:rPr lang="fr-FR">
                <a:cs typeface="Arial" pitchFamily="34" charset="0"/>
              </a:rPr>
              <a:pPr fontAlgn="base">
                <a:spcBef>
                  <a:spcPct val="0"/>
                </a:spcBef>
                <a:spcAft>
                  <a:spcPct val="0"/>
                </a:spcAft>
              </a:pPr>
              <a:t>12</a:t>
            </a:fld>
            <a:endParaRPr lang="fr-FR" dirty="0">
              <a:cs typeface="Arial" pitchFamily="34" charset="0"/>
            </a:endParaRPr>
          </a:p>
        </p:txBody>
      </p:sp>
    </p:spTree>
    <p:extLst>
      <p:ext uri="{BB962C8B-B14F-4D97-AF65-F5344CB8AC3E}">
        <p14:creationId xmlns:p14="http://schemas.microsoft.com/office/powerpoint/2010/main" val="1065819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0A7BF3-69C2-40B7-A17F-2DE824298310}" type="slidenum">
              <a:rPr lang="fr-FR">
                <a:cs typeface="Arial" pitchFamily="34" charset="0"/>
              </a:rPr>
              <a:pPr fontAlgn="base">
                <a:spcBef>
                  <a:spcPct val="0"/>
                </a:spcBef>
                <a:spcAft>
                  <a:spcPct val="0"/>
                </a:spcAft>
              </a:pPr>
              <a:t>13</a:t>
            </a:fld>
            <a:endParaRPr lang="fr-FR" dirty="0">
              <a:cs typeface="Arial" pitchFamily="34" charset="0"/>
            </a:endParaRPr>
          </a:p>
        </p:txBody>
      </p:sp>
    </p:spTree>
    <p:extLst>
      <p:ext uri="{BB962C8B-B14F-4D97-AF65-F5344CB8AC3E}">
        <p14:creationId xmlns:p14="http://schemas.microsoft.com/office/powerpoint/2010/main" val="1065819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p>
            <a:pPr>
              <a:tabLst>
                <a:tab pos="0" algn="l"/>
                <a:tab pos="432241" algn="l"/>
                <a:tab pos="867708" algn="l"/>
                <a:tab pos="1303175" algn="l"/>
                <a:tab pos="1737030" algn="l"/>
                <a:tab pos="2172497" algn="l"/>
                <a:tab pos="2607965" algn="l"/>
                <a:tab pos="3041818" algn="l"/>
                <a:tab pos="3477284" algn="l"/>
                <a:tab pos="3912752" algn="l"/>
                <a:tab pos="4348219" algn="l"/>
                <a:tab pos="4782074" algn="l"/>
                <a:tab pos="5217541" algn="l"/>
                <a:tab pos="5653008" algn="l"/>
                <a:tab pos="6086863" algn="l"/>
                <a:tab pos="6522329" algn="l"/>
                <a:tab pos="6957796" algn="l"/>
                <a:tab pos="7391651" algn="l"/>
                <a:tab pos="7827117" algn="l"/>
                <a:tab pos="8262584" algn="l"/>
                <a:tab pos="8698052" algn="l"/>
              </a:tabLst>
            </a:pPr>
            <a:fld id="{F479DF13-BF45-4A43-9990-D87E9F10177A}" type="slidenum">
              <a:rPr lang="fr-FR" smtClean="0">
                <a:latin typeface="Calibri" pitchFamily="34" charset="0"/>
              </a:rPr>
              <a:pPr>
                <a:tabLst>
                  <a:tab pos="0" algn="l"/>
                  <a:tab pos="432241" algn="l"/>
                  <a:tab pos="867708" algn="l"/>
                  <a:tab pos="1303175" algn="l"/>
                  <a:tab pos="1737030" algn="l"/>
                  <a:tab pos="2172497" algn="l"/>
                  <a:tab pos="2607965" algn="l"/>
                  <a:tab pos="3041818" algn="l"/>
                  <a:tab pos="3477284" algn="l"/>
                  <a:tab pos="3912752" algn="l"/>
                  <a:tab pos="4348219" algn="l"/>
                  <a:tab pos="4782074" algn="l"/>
                  <a:tab pos="5217541" algn="l"/>
                  <a:tab pos="5653008" algn="l"/>
                  <a:tab pos="6086863" algn="l"/>
                  <a:tab pos="6522329" algn="l"/>
                  <a:tab pos="6957796" algn="l"/>
                  <a:tab pos="7391651" algn="l"/>
                  <a:tab pos="7827117" algn="l"/>
                  <a:tab pos="8262584" algn="l"/>
                  <a:tab pos="8698052" algn="l"/>
                </a:tabLst>
              </a:pPr>
              <a:t>14</a:t>
            </a:fld>
            <a:endParaRPr lang="fr-FR" dirty="0" smtClean="0">
              <a:latin typeface="Calibri"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fr-FR" dirty="0" smtClean="0"/>
          </a:p>
        </p:txBody>
      </p:sp>
    </p:spTree>
    <p:extLst>
      <p:ext uri="{BB962C8B-B14F-4D97-AF65-F5344CB8AC3E}">
        <p14:creationId xmlns:p14="http://schemas.microsoft.com/office/powerpoint/2010/main" val="1361940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0A7BF3-69C2-40B7-A17F-2DE824298310}" type="slidenum">
              <a:rPr lang="fr-FR">
                <a:cs typeface="Arial" pitchFamily="34" charset="0"/>
              </a:rPr>
              <a:pPr fontAlgn="base">
                <a:spcBef>
                  <a:spcPct val="0"/>
                </a:spcBef>
                <a:spcAft>
                  <a:spcPct val="0"/>
                </a:spcAft>
              </a:pPr>
              <a:t>4</a:t>
            </a:fld>
            <a:endParaRPr lang="fr-FR" dirty="0">
              <a:cs typeface="Arial" pitchFamily="34" charset="0"/>
            </a:endParaRPr>
          </a:p>
        </p:txBody>
      </p:sp>
    </p:spTree>
    <p:extLst>
      <p:ext uri="{BB962C8B-B14F-4D97-AF65-F5344CB8AC3E}">
        <p14:creationId xmlns:p14="http://schemas.microsoft.com/office/powerpoint/2010/main" val="2399715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0A7BF3-69C2-40B7-A17F-2DE824298310}" type="slidenum">
              <a:rPr lang="fr-FR">
                <a:cs typeface="Arial" pitchFamily="34" charset="0"/>
              </a:rPr>
              <a:pPr fontAlgn="base">
                <a:spcBef>
                  <a:spcPct val="0"/>
                </a:spcBef>
                <a:spcAft>
                  <a:spcPct val="0"/>
                </a:spcAft>
              </a:pPr>
              <a:t>5</a:t>
            </a:fld>
            <a:endParaRPr lang="fr-FR" dirty="0">
              <a:cs typeface="Arial" pitchFamily="34" charset="0"/>
            </a:endParaRPr>
          </a:p>
        </p:txBody>
      </p:sp>
    </p:spTree>
    <p:extLst>
      <p:ext uri="{BB962C8B-B14F-4D97-AF65-F5344CB8AC3E}">
        <p14:creationId xmlns:p14="http://schemas.microsoft.com/office/powerpoint/2010/main" val="2399715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0A7BF3-69C2-40B7-A17F-2DE824298310}" type="slidenum">
              <a:rPr lang="fr-FR">
                <a:cs typeface="Arial" pitchFamily="34" charset="0"/>
              </a:rPr>
              <a:pPr fontAlgn="base">
                <a:spcBef>
                  <a:spcPct val="0"/>
                </a:spcBef>
                <a:spcAft>
                  <a:spcPct val="0"/>
                </a:spcAft>
              </a:pPr>
              <a:t>6</a:t>
            </a:fld>
            <a:endParaRPr lang="fr-FR">
              <a:cs typeface="Arial" pitchFamily="34" charset="0"/>
            </a:endParaRPr>
          </a:p>
        </p:txBody>
      </p:sp>
    </p:spTree>
    <p:extLst>
      <p:ext uri="{BB962C8B-B14F-4D97-AF65-F5344CB8AC3E}">
        <p14:creationId xmlns:p14="http://schemas.microsoft.com/office/powerpoint/2010/main" val="1065819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0A7BF3-69C2-40B7-A17F-2DE824298310}" type="slidenum">
              <a:rPr lang="fr-FR">
                <a:cs typeface="Arial" pitchFamily="34" charset="0"/>
              </a:rPr>
              <a:pPr fontAlgn="base">
                <a:spcBef>
                  <a:spcPct val="0"/>
                </a:spcBef>
                <a:spcAft>
                  <a:spcPct val="0"/>
                </a:spcAft>
              </a:pPr>
              <a:t>7</a:t>
            </a:fld>
            <a:endParaRPr lang="fr-FR">
              <a:cs typeface="Arial" pitchFamily="34" charset="0"/>
            </a:endParaRPr>
          </a:p>
        </p:txBody>
      </p:sp>
    </p:spTree>
    <p:extLst>
      <p:ext uri="{BB962C8B-B14F-4D97-AF65-F5344CB8AC3E}">
        <p14:creationId xmlns:p14="http://schemas.microsoft.com/office/powerpoint/2010/main" val="1065819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0A7BF3-69C2-40B7-A17F-2DE824298310}" type="slidenum">
              <a:rPr lang="fr-FR">
                <a:cs typeface="Arial" pitchFamily="34" charset="0"/>
              </a:rPr>
              <a:pPr fontAlgn="base">
                <a:spcBef>
                  <a:spcPct val="0"/>
                </a:spcBef>
                <a:spcAft>
                  <a:spcPct val="0"/>
                </a:spcAft>
              </a:pPr>
              <a:t>8</a:t>
            </a:fld>
            <a:endParaRPr lang="fr-FR">
              <a:cs typeface="Arial" pitchFamily="34" charset="0"/>
            </a:endParaRPr>
          </a:p>
        </p:txBody>
      </p:sp>
    </p:spTree>
    <p:extLst>
      <p:ext uri="{BB962C8B-B14F-4D97-AF65-F5344CB8AC3E}">
        <p14:creationId xmlns:p14="http://schemas.microsoft.com/office/powerpoint/2010/main" val="1065819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0A7BF3-69C2-40B7-A17F-2DE824298310}" type="slidenum">
              <a:rPr lang="fr-FR">
                <a:cs typeface="Arial" pitchFamily="34" charset="0"/>
              </a:rPr>
              <a:pPr fontAlgn="base">
                <a:spcBef>
                  <a:spcPct val="0"/>
                </a:spcBef>
                <a:spcAft>
                  <a:spcPct val="0"/>
                </a:spcAft>
              </a:pPr>
              <a:t>9</a:t>
            </a:fld>
            <a:endParaRPr lang="fr-FR" dirty="0">
              <a:cs typeface="Arial" pitchFamily="34" charset="0"/>
            </a:endParaRPr>
          </a:p>
        </p:txBody>
      </p:sp>
    </p:spTree>
    <p:extLst>
      <p:ext uri="{BB962C8B-B14F-4D97-AF65-F5344CB8AC3E}">
        <p14:creationId xmlns:p14="http://schemas.microsoft.com/office/powerpoint/2010/main" val="1065819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0A7BF3-69C2-40B7-A17F-2DE824298310}" type="slidenum">
              <a:rPr lang="fr-FR">
                <a:cs typeface="Arial" pitchFamily="34" charset="0"/>
              </a:rPr>
              <a:pPr fontAlgn="base">
                <a:spcBef>
                  <a:spcPct val="0"/>
                </a:spcBef>
                <a:spcAft>
                  <a:spcPct val="0"/>
                </a:spcAft>
              </a:pPr>
              <a:t>10</a:t>
            </a:fld>
            <a:endParaRPr lang="fr-FR" dirty="0">
              <a:cs typeface="Arial" pitchFamily="34" charset="0"/>
            </a:endParaRPr>
          </a:p>
        </p:txBody>
      </p:sp>
    </p:spTree>
    <p:extLst>
      <p:ext uri="{BB962C8B-B14F-4D97-AF65-F5344CB8AC3E}">
        <p14:creationId xmlns:p14="http://schemas.microsoft.com/office/powerpoint/2010/main" val="1065819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0A7BF3-69C2-40B7-A17F-2DE824298310}" type="slidenum">
              <a:rPr lang="fr-FR">
                <a:cs typeface="Arial" pitchFamily="34" charset="0"/>
              </a:rPr>
              <a:pPr fontAlgn="base">
                <a:spcBef>
                  <a:spcPct val="0"/>
                </a:spcBef>
                <a:spcAft>
                  <a:spcPct val="0"/>
                </a:spcAft>
              </a:pPr>
              <a:t>11</a:t>
            </a:fld>
            <a:endParaRPr lang="fr-FR" dirty="0">
              <a:cs typeface="Arial" pitchFamily="34" charset="0"/>
            </a:endParaRPr>
          </a:p>
        </p:txBody>
      </p:sp>
    </p:spTree>
    <p:extLst>
      <p:ext uri="{BB962C8B-B14F-4D97-AF65-F5344CB8AC3E}">
        <p14:creationId xmlns:p14="http://schemas.microsoft.com/office/powerpoint/2010/main" val="1065819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2412" y="1643064"/>
            <a:ext cx="9144002" cy="2928936"/>
          </a:xfrm>
        </p:spPr>
        <p:txBody>
          <a:bodyPr rtlCol="0">
            <a:noAutofit/>
          </a:bodyPr>
          <a:lstStyle>
            <a:lvl1pPr algn="ctr">
              <a:lnSpc>
                <a:spcPct val="80000"/>
              </a:lnSpc>
              <a:defRPr sz="5600">
                <a:solidFill>
                  <a:schemeClr val="tx1">
                    <a:lumMod val="75000"/>
                    <a:lumOff val="25000"/>
                  </a:schemeClr>
                </a:solidFill>
              </a:defRPr>
            </a:lvl1pPr>
          </a:lstStyle>
          <a:p>
            <a:pPr rtl="0"/>
            <a:r>
              <a:rPr lang="fr-FR" smtClean="0"/>
              <a:t>Modifiez le style du titre</a:t>
            </a:r>
            <a:endParaRPr lang="fr-FR" dirty="0"/>
          </a:p>
        </p:txBody>
      </p:sp>
      <p:sp>
        <p:nvSpPr>
          <p:cNvPr id="3" name="Sous-titre 2"/>
          <p:cNvSpPr>
            <a:spLocks noGrp="1"/>
          </p:cNvSpPr>
          <p:nvPr>
            <p:ph type="subTitle" idx="1"/>
          </p:nvPr>
        </p:nvSpPr>
        <p:spPr>
          <a:xfrm>
            <a:off x="1522413" y="4572000"/>
            <a:ext cx="9144000" cy="1066799"/>
          </a:xfrm>
        </p:spPr>
        <p:txBody>
          <a:bodyPr rtlCol="0">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smtClean="0"/>
              <a:t>Modifiez le style des sous-titres du masque</a:t>
            </a:r>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98348946-B58A-40EA-9C62-3F326C91876F}" type="datetime1">
              <a:rPr lang="fr-FR" smtClean="0"/>
              <a:pPr/>
              <a:t>18/09/2023</a:t>
            </a:fld>
            <a:endParaRPr lang="fr-FR" dirty="0"/>
          </a:p>
        </p:txBody>
      </p:sp>
      <p:sp>
        <p:nvSpPr>
          <p:cNvPr id="6" name="Espace réservé du numéro de diapositive 5"/>
          <p:cNvSpPr>
            <a:spLocks noGrp="1"/>
          </p:cNvSpPr>
          <p:nvPr>
            <p:ph type="sldNum" sz="quarter" idx="12"/>
          </p:nvPr>
        </p:nvSpPr>
        <p:spPr/>
        <p:txBody>
          <a:bodyPr rtlCol="0"/>
          <a:lstStyle/>
          <a:p>
            <a:pPr rtl="0"/>
            <a:fld id="{F25A965E-3C11-4F28-82DC-E30D63FAC43C}" type="slidenum">
              <a:rPr lang="fr-FR" smtClean="0"/>
              <a:pPr rtl="0"/>
              <a:t>‹N°›</a:t>
            </a:fld>
            <a:endParaRPr lang="fr-FR" dirty="0"/>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pPr rtl="0"/>
            <a:endParaRPr lang="fr-FR" dirty="0"/>
          </a:p>
        </p:txBody>
      </p:sp>
      <p:sp>
        <p:nvSpPr>
          <p:cNvPr id="2" name="Espace réservé de la date 1"/>
          <p:cNvSpPr>
            <a:spLocks noGrp="1"/>
          </p:cNvSpPr>
          <p:nvPr>
            <p:ph type="dt" sz="half" idx="10"/>
          </p:nvPr>
        </p:nvSpPr>
        <p:spPr/>
        <p:txBody>
          <a:bodyPr rtlCol="0"/>
          <a:lstStyle>
            <a:lvl1pPr>
              <a:defRPr/>
            </a:lvl1pPr>
          </a:lstStyle>
          <a:p>
            <a:fld id="{DA646CC3-E751-4002-A972-285EEBD43531}" type="datetime1">
              <a:rPr lang="fr-FR" smtClean="0"/>
              <a:pPr/>
              <a:t>18/09/2023</a:t>
            </a:fld>
            <a:endParaRPr lang="fr-FR" dirty="0"/>
          </a:p>
        </p:txBody>
      </p:sp>
      <p:sp>
        <p:nvSpPr>
          <p:cNvPr id="4" name="Espace réservé du numéro de diapositive 3"/>
          <p:cNvSpPr>
            <a:spLocks noGrp="1"/>
          </p:cNvSpPr>
          <p:nvPr>
            <p:ph type="sldNum" sz="quarter" idx="12"/>
          </p:nvPr>
        </p:nvSpPr>
        <p:spPr/>
        <p:txBody>
          <a:bodyPr rtlCol="0"/>
          <a:lstStyle/>
          <a:p>
            <a:pPr rtl="0"/>
            <a:fld id="{F25A965E-3C11-4F28-82DC-E30D63FAC43C}" type="slidenum">
              <a:rPr lang="fr-FR" smtClean="0"/>
              <a:pPr rtl="0"/>
              <a:t>‹N°›</a:t>
            </a:fld>
            <a:endParaRPr lang="fr-FR" dirty="0"/>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923212" y="1462088"/>
            <a:ext cx="3124201" cy="1966912"/>
          </a:xfrm>
        </p:spPr>
        <p:txBody>
          <a:bodyPr rtlCol="0" anchor="b">
            <a:normAutofit/>
          </a:bodyPr>
          <a:lstStyle>
            <a:lvl1pPr algn="l">
              <a:defRPr sz="3600" b="0"/>
            </a:lvl1pPr>
          </a:lstStyle>
          <a:p>
            <a:pPr rtl="0"/>
            <a:r>
              <a:rPr lang="fr-FR" smtClean="0"/>
              <a:t>Modifiez le style du titre</a:t>
            </a:r>
            <a:endParaRPr lang="fr-FR" dirty="0"/>
          </a:p>
        </p:txBody>
      </p:sp>
      <p:sp>
        <p:nvSpPr>
          <p:cNvPr id="3" name="Espace réservé du contenu 2"/>
          <p:cNvSpPr>
            <a:spLocks noGrp="1"/>
          </p:cNvSpPr>
          <p:nvPr>
            <p:ph idx="1"/>
          </p:nvPr>
        </p:nvSpPr>
        <p:spPr>
          <a:xfrm>
            <a:off x="1141413" y="685800"/>
            <a:ext cx="647700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u texte 3"/>
          <p:cNvSpPr>
            <a:spLocks noGrp="1"/>
          </p:cNvSpPr>
          <p:nvPr>
            <p:ph type="body" sz="half" idx="2"/>
          </p:nvPr>
        </p:nvSpPr>
        <p:spPr>
          <a:xfrm>
            <a:off x="7923211" y="3429000"/>
            <a:ext cx="3124201" cy="1828800"/>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smtClean="0"/>
              <a:t>Modifiez les styles du texte du masque</a:t>
            </a:r>
          </a:p>
        </p:txBody>
      </p:sp>
      <p:sp>
        <p:nvSpPr>
          <p:cNvPr id="6" name="Espace réservé du pied de page 5"/>
          <p:cNvSpPr>
            <a:spLocks noGrp="1"/>
          </p:cNvSpPr>
          <p:nvPr>
            <p:ph type="ftr" sz="quarter" idx="11"/>
          </p:nvPr>
        </p:nvSpPr>
        <p:spPr/>
        <p:txBody>
          <a:bodyPr rtlCol="0"/>
          <a:lstStyle/>
          <a:p>
            <a:pPr rtl="0"/>
            <a:endParaRPr lang="fr-FR" dirty="0"/>
          </a:p>
        </p:txBody>
      </p:sp>
      <p:sp>
        <p:nvSpPr>
          <p:cNvPr id="5" name="Espace réservé de la date 4"/>
          <p:cNvSpPr>
            <a:spLocks noGrp="1"/>
          </p:cNvSpPr>
          <p:nvPr>
            <p:ph type="dt" sz="half" idx="10"/>
          </p:nvPr>
        </p:nvSpPr>
        <p:spPr/>
        <p:txBody>
          <a:bodyPr rtlCol="0"/>
          <a:lstStyle>
            <a:lvl1pPr>
              <a:defRPr/>
            </a:lvl1pPr>
          </a:lstStyle>
          <a:p>
            <a:fld id="{4EE61345-A01F-4B6D-87EB-23B9DFFD136B}" type="datetime1">
              <a:rPr lang="fr-FR" smtClean="0"/>
              <a:pPr/>
              <a:t>18/09/2023</a:t>
            </a:fld>
            <a:endParaRPr lang="fr-FR" dirty="0"/>
          </a:p>
        </p:txBody>
      </p:sp>
      <p:sp>
        <p:nvSpPr>
          <p:cNvPr id="7" name="Espace réservé du numéro de diapositive 6"/>
          <p:cNvSpPr>
            <a:spLocks noGrp="1"/>
          </p:cNvSpPr>
          <p:nvPr>
            <p:ph type="sldNum" sz="quarter" idx="12"/>
          </p:nvPr>
        </p:nvSpPr>
        <p:spPr/>
        <p:txBody>
          <a:bodyPr rtlCol="0"/>
          <a:lstStyle/>
          <a:p>
            <a:pPr rtl="0"/>
            <a:fld id="{F25A965E-3C11-4F28-82DC-E30D63FAC43C}" type="slidenum">
              <a:rPr lang="fr-FR" smtClean="0"/>
              <a:pPr rtl="0"/>
              <a:t>‹N°›</a:t>
            </a:fld>
            <a:endParaRPr lang="fr-FR" dirty="0"/>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0" name="Rectangle 9"/>
          <p:cNvSpPr/>
          <p:nvPr/>
        </p:nvSpPr>
        <p:spPr bwMode="gray">
          <a:xfrm>
            <a:off x="7313612" y="0"/>
            <a:ext cx="41910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11" name="Connecteur droit 10"/>
          <p:cNvCxnSpPr/>
          <p:nvPr/>
        </p:nvCxnSpPr>
        <p:spPr>
          <a:xfrm>
            <a:off x="74660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Connecteur droit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re 1"/>
          <p:cNvSpPr>
            <a:spLocks noGrp="1"/>
          </p:cNvSpPr>
          <p:nvPr>
            <p:ph type="title"/>
          </p:nvPr>
        </p:nvSpPr>
        <p:spPr>
          <a:xfrm>
            <a:off x="7923212" y="1643063"/>
            <a:ext cx="3124201" cy="2776537"/>
          </a:xfrm>
        </p:spPr>
        <p:txBody>
          <a:bodyPr rtlCol="0" anchor="b">
            <a:normAutofit/>
          </a:bodyPr>
          <a:lstStyle>
            <a:lvl1pPr algn="l">
              <a:defRPr sz="3600" b="0"/>
            </a:lvl1pPr>
          </a:lstStyle>
          <a:p>
            <a:pPr rtl="0"/>
            <a:r>
              <a:rPr lang="fr-FR" smtClean="0"/>
              <a:t>Modifiez le style du titre</a:t>
            </a:r>
            <a:endParaRPr lang="fr-FR" dirty="0"/>
          </a:p>
        </p:txBody>
      </p:sp>
      <p:sp>
        <p:nvSpPr>
          <p:cNvPr id="15" name="Rectangle 14"/>
          <p:cNvSpPr/>
          <p:nvPr/>
        </p:nvSpPr>
        <p:spPr bwMode="gray">
          <a:xfrm rot="120000">
            <a:off x="654916" y="532501"/>
            <a:ext cx="6103614" cy="571589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 name="Espace réservé d’image 2" descr="Espace réservé vide pour ajouter une image. Cliquez sur l’espace réservé et sélectionnez l’image à ajouter."/>
          <p:cNvSpPr>
            <a:spLocks noGrp="1"/>
          </p:cNvSpPr>
          <p:nvPr>
            <p:ph type="pic" idx="1"/>
          </p:nvPr>
        </p:nvSpPr>
        <p:spPr bwMode="gray">
          <a:xfrm>
            <a:off x="745586" y="609600"/>
            <a:ext cx="5914664" cy="5562600"/>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rtlCol="0">
            <a:normAutofit/>
          </a:bodyPr>
          <a:lstStyle>
            <a:lvl1pPr marL="0" marR="0" indent="0" algn="ctr" defTabSz="914400" rtl="0" eaLnBrk="1" fontAlgn="auto" latinLnBrk="0" hangingPunct="1">
              <a:lnSpc>
                <a:spcPct val="90000"/>
              </a:lnSpc>
              <a:spcBef>
                <a:spcPts val="1800"/>
              </a:spcBef>
              <a:spcAft>
                <a:spcPts val="0"/>
              </a:spcAft>
              <a:buClr>
                <a:schemeClr val="tx1"/>
              </a:buClr>
              <a:buSzTx/>
              <a:buFont typeface="Arial"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smtClean="0"/>
              <a:t>Cliquez sur l'icône pour ajouter une image</a:t>
            </a:r>
            <a:endParaRPr lang="fr" dirty="0" smtClean="0"/>
          </a:p>
        </p:txBody>
      </p:sp>
      <p:sp>
        <p:nvSpPr>
          <p:cNvPr id="4" name="Espace réservé du texte 3"/>
          <p:cNvSpPr>
            <a:spLocks noGrp="1"/>
          </p:cNvSpPr>
          <p:nvPr>
            <p:ph type="body" sz="half" idx="2"/>
          </p:nvPr>
        </p:nvSpPr>
        <p:spPr>
          <a:xfrm>
            <a:off x="7923212" y="4423913"/>
            <a:ext cx="3124201" cy="1748287"/>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smtClean="0"/>
              <a:t>Modifiez les styles du texte du masque</a:t>
            </a:r>
          </a:p>
        </p:txBody>
      </p:sp>
      <p:sp>
        <p:nvSpPr>
          <p:cNvPr id="13" name="Espace réservé du pied de page 12"/>
          <p:cNvSpPr>
            <a:spLocks noGrp="1"/>
          </p:cNvSpPr>
          <p:nvPr>
            <p:ph type="ftr" sz="quarter" idx="11"/>
          </p:nvPr>
        </p:nvSpPr>
        <p:spPr/>
        <p:txBody>
          <a:bodyPr rtlCol="0"/>
          <a:lstStyle/>
          <a:p>
            <a:pPr rtl="0"/>
            <a:endParaRPr lang="fr-FR" dirty="0"/>
          </a:p>
        </p:txBody>
      </p:sp>
      <p:sp>
        <p:nvSpPr>
          <p:cNvPr id="12" name="Espace réservé de la date 11"/>
          <p:cNvSpPr>
            <a:spLocks noGrp="1"/>
          </p:cNvSpPr>
          <p:nvPr>
            <p:ph type="dt" sz="half" idx="10"/>
          </p:nvPr>
        </p:nvSpPr>
        <p:spPr/>
        <p:txBody>
          <a:bodyPr rtlCol="0"/>
          <a:lstStyle>
            <a:lvl1pPr>
              <a:defRPr/>
            </a:lvl1pPr>
          </a:lstStyle>
          <a:p>
            <a:fld id="{2EE48D09-1DD3-4E49-9190-ECF5FD527691}" type="datetime1">
              <a:rPr lang="fr-FR" smtClean="0"/>
              <a:pPr/>
              <a:t>18/09/2023</a:t>
            </a:fld>
            <a:endParaRPr lang="fr-FR" dirty="0"/>
          </a:p>
        </p:txBody>
      </p:sp>
      <p:sp>
        <p:nvSpPr>
          <p:cNvPr id="14" name="Espace réservé du numéro de diapositive 13"/>
          <p:cNvSpPr>
            <a:spLocks noGrp="1"/>
          </p:cNvSpPr>
          <p:nvPr>
            <p:ph type="sldNum" sz="quarter" idx="12"/>
          </p:nvPr>
        </p:nvSpPr>
        <p:spPr/>
        <p:txBody>
          <a:bodyPr rtlCol="0"/>
          <a:lstStyle/>
          <a:p>
            <a:pPr rtl="0"/>
            <a:fld id="{F25A965E-3C11-4F28-82DC-E30D63FAC43C}" type="slidenum">
              <a:rPr lang="fr-FR" smtClean="0"/>
              <a:pPr rtl="0"/>
              <a:t>‹N°›</a:t>
            </a:fld>
            <a:endParaRPr lang="fr-FR" dirty="0"/>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u texte vertical 2"/>
          <p:cNvSpPr>
            <a:spLocks noGrp="1"/>
          </p:cNvSpPr>
          <p:nvPr>
            <p:ph type="body" orient="vert" idx="1"/>
          </p:nvPr>
        </p:nvSpPr>
        <p:spPr/>
        <p:txBody>
          <a:bodyPr vert="eaVert"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BCAB5E24-20E4-46AC-B3AE-4B674DA45AB2}" type="datetime1">
              <a:rPr lang="fr-FR" smtClean="0"/>
              <a:pPr/>
              <a:t>18/09/2023</a:t>
            </a:fld>
            <a:endParaRPr lang="fr-FR" dirty="0"/>
          </a:p>
        </p:txBody>
      </p:sp>
      <p:sp>
        <p:nvSpPr>
          <p:cNvPr id="6" name="Espace réservé du numéro de diapositive 5"/>
          <p:cNvSpPr>
            <a:spLocks noGrp="1"/>
          </p:cNvSpPr>
          <p:nvPr>
            <p:ph type="sldNum" sz="quarter" idx="12"/>
          </p:nvPr>
        </p:nvSpPr>
        <p:spPr/>
        <p:txBody>
          <a:bodyPr rtlCol="0"/>
          <a:lstStyle/>
          <a:p>
            <a:pPr rtl="0"/>
            <a:fld id="{F25A965E-3C11-4F28-82DC-E30D63FAC43C}" type="slidenum">
              <a:rPr lang="fr-FR" smtClean="0"/>
              <a:pPr rtl="0"/>
              <a:t>‹N°›</a:t>
            </a:fld>
            <a:endParaRPr lang="fr-FR" dirty="0"/>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218612" y="685801"/>
            <a:ext cx="1828801" cy="5486400"/>
          </a:xfrm>
        </p:spPr>
        <p:txBody>
          <a:bodyPr vert="eaVert" rtlCol="0"/>
          <a:lstStyle/>
          <a:p>
            <a:pPr rtl="0"/>
            <a:r>
              <a:rPr lang="fr-FR" smtClean="0"/>
              <a:t>Modifiez le style du titre</a:t>
            </a:r>
            <a:endParaRPr lang="fr-FR" dirty="0"/>
          </a:p>
        </p:txBody>
      </p:sp>
      <p:sp>
        <p:nvSpPr>
          <p:cNvPr id="3" name="Espace réservé du texte vertical 2"/>
          <p:cNvSpPr>
            <a:spLocks noGrp="1"/>
          </p:cNvSpPr>
          <p:nvPr>
            <p:ph type="body" orient="vert" idx="1"/>
          </p:nvPr>
        </p:nvSpPr>
        <p:spPr>
          <a:xfrm>
            <a:off x="1141413" y="685800"/>
            <a:ext cx="7924799" cy="5486400"/>
          </a:xfrm>
        </p:spPr>
        <p:txBody>
          <a:bodyPr vert="eaVert"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43630F16-ECE6-4AEB-8F2B-985CBE28479C}" type="datetime1">
              <a:rPr lang="fr-FR" smtClean="0"/>
              <a:pPr/>
              <a:t>18/09/2023</a:t>
            </a:fld>
            <a:endParaRPr lang="fr-FR" dirty="0"/>
          </a:p>
        </p:txBody>
      </p:sp>
      <p:sp>
        <p:nvSpPr>
          <p:cNvPr id="6" name="Espace réservé du numéro de diapositive 5"/>
          <p:cNvSpPr>
            <a:spLocks noGrp="1"/>
          </p:cNvSpPr>
          <p:nvPr>
            <p:ph type="sldNum" sz="quarter" idx="12"/>
          </p:nvPr>
        </p:nvSpPr>
        <p:spPr/>
        <p:txBody>
          <a:bodyPr rtlCol="0"/>
          <a:lstStyle/>
          <a:p>
            <a:pPr rtl="0"/>
            <a:fld id="{F25A965E-3C11-4F28-82DC-E30D63FAC43C}" type="slidenum">
              <a:rPr lang="fr-FR" smtClean="0"/>
              <a:pPr rtl="0"/>
              <a:t>‹N°›</a:t>
            </a:fld>
            <a:endParaRPr lang="fr-FR" dirty="0"/>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apositive de titre avec images">
    <p:spTree>
      <p:nvGrpSpPr>
        <p:cNvPr id="1" name=""/>
        <p:cNvGrpSpPr/>
        <p:nvPr/>
      </p:nvGrpSpPr>
      <p:grpSpPr>
        <a:xfrm>
          <a:off x="0" y="0"/>
          <a:ext cx="0" cy="0"/>
          <a:chOff x="0" y="0"/>
          <a:chExt cx="0" cy="0"/>
        </a:xfrm>
      </p:grpSpPr>
      <p:sp>
        <p:nvSpPr>
          <p:cNvPr id="2" name="Titre 1"/>
          <p:cNvSpPr>
            <a:spLocks noGrp="1"/>
          </p:cNvSpPr>
          <p:nvPr>
            <p:ph type="ctrTitle"/>
          </p:nvPr>
        </p:nvSpPr>
        <p:spPr>
          <a:xfrm>
            <a:off x="1522412" y="4843464"/>
            <a:ext cx="9144002" cy="947736"/>
          </a:xfrm>
        </p:spPr>
        <p:txBody>
          <a:bodyPr rtlCol="0">
            <a:normAutofit/>
          </a:bodyPr>
          <a:lstStyle>
            <a:lvl1pPr algn="ctr">
              <a:lnSpc>
                <a:spcPct val="80000"/>
              </a:lnSpc>
              <a:defRPr sz="5600">
                <a:solidFill>
                  <a:schemeClr val="tx1">
                    <a:lumMod val="75000"/>
                    <a:lumOff val="25000"/>
                  </a:schemeClr>
                </a:solidFill>
              </a:defRPr>
            </a:lvl1pPr>
          </a:lstStyle>
          <a:p>
            <a:pPr rtl="0"/>
            <a:r>
              <a:rPr lang="fr-FR" smtClean="0"/>
              <a:t>Modifiez le style du titre</a:t>
            </a:r>
            <a:endParaRPr lang="fr-FR" dirty="0"/>
          </a:p>
        </p:txBody>
      </p:sp>
      <p:sp>
        <p:nvSpPr>
          <p:cNvPr id="3" name="Sous-titre 2"/>
          <p:cNvSpPr>
            <a:spLocks noGrp="1"/>
          </p:cNvSpPr>
          <p:nvPr>
            <p:ph type="subTitle" idx="1"/>
          </p:nvPr>
        </p:nvSpPr>
        <p:spPr>
          <a:xfrm>
            <a:off x="1522413" y="5791200"/>
            <a:ext cx="9144000" cy="457200"/>
          </a:xfrm>
        </p:spPr>
        <p:txBody>
          <a:bodyPr wrap="square" rtlCol="0">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smtClean="0"/>
              <a:t>Modifiez le style des sous-titres du masque</a:t>
            </a:r>
            <a:endParaRPr lang="fr-FR" dirty="0"/>
          </a:p>
        </p:txBody>
      </p:sp>
      <p:sp>
        <p:nvSpPr>
          <p:cNvPr id="8" name="Rectangle 7"/>
          <p:cNvSpPr/>
          <p:nvPr/>
        </p:nvSpPr>
        <p:spPr bwMode="gray">
          <a:xfrm rot="185582">
            <a:off x="1414576" y="76262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1" name="Espace réservé d’image 10" descr="Espace réservé vide pour ajouter une image. Cliquez sur l’espace réservé, puis sélectionnez l’image à ajouter."/>
          <p:cNvSpPr>
            <a:spLocks noGrp="1"/>
          </p:cNvSpPr>
          <p:nvPr>
            <p:ph type="pic" sz="quarter" idx="13"/>
          </p:nvPr>
        </p:nvSpPr>
        <p:spPr bwMode="gray">
          <a:xfrm>
            <a:off x="1634550"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rtlCol="0"/>
          <a:lstStyle>
            <a:lvl1pPr marL="45720" indent="0" algn="ctr" rtl="0">
              <a:buNone/>
              <a:defRPr/>
            </a:lvl1pPr>
          </a:lstStyle>
          <a:p>
            <a:pPr rtl="0"/>
            <a:r>
              <a:rPr lang="fr-FR" smtClean="0"/>
              <a:t>Cliquez sur l'icône pour ajouter une image</a:t>
            </a:r>
            <a:endParaRPr lang="fr" dirty="0"/>
          </a:p>
        </p:txBody>
      </p:sp>
      <p:sp>
        <p:nvSpPr>
          <p:cNvPr id="7" name="Rectangle 6"/>
          <p:cNvSpPr/>
          <p:nvPr/>
        </p:nvSpPr>
        <p:spPr bwMode="gray">
          <a:xfrm rot="120000">
            <a:off x="4600738" y="74034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2" name="Espace réservé d’image 10" descr="Espace réservé vide pour ajouter une image. Cliquez sur l’espace réservé, puis sélectionnez l’image à ajouter."/>
          <p:cNvSpPr>
            <a:spLocks noGrp="1"/>
          </p:cNvSpPr>
          <p:nvPr>
            <p:ph type="pic" sz="quarter" idx="14"/>
          </p:nvPr>
        </p:nvSpPr>
        <p:spPr bwMode="gray">
          <a:xfrm>
            <a:off x="4787507"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rtlCol="0"/>
          <a:lstStyle>
            <a:lvl1pPr marL="45720" indent="0" algn="ctr" rtl="0">
              <a:buNone/>
              <a:defRPr/>
            </a:lvl1pPr>
          </a:lstStyle>
          <a:p>
            <a:pPr rtl="0"/>
            <a:r>
              <a:rPr lang="fr-FR" smtClean="0"/>
              <a:t>Cliquez sur l'icône pour ajouter une image</a:t>
            </a:r>
            <a:endParaRPr lang="fr" dirty="0"/>
          </a:p>
        </p:txBody>
      </p:sp>
      <p:sp>
        <p:nvSpPr>
          <p:cNvPr id="9" name="Rectangle 8"/>
          <p:cNvSpPr/>
          <p:nvPr/>
        </p:nvSpPr>
        <p:spPr bwMode="gray">
          <a:xfrm rot="21480000">
            <a:off x="7775260" y="727477"/>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3" name="Espace réservé d’image 10" descr="Espace réservé vide pour ajouter une image. Cliquez sur l’espace réservé et sélectionnez l’image à ajouter."/>
          <p:cNvSpPr>
            <a:spLocks noGrp="1"/>
          </p:cNvSpPr>
          <p:nvPr>
            <p:ph type="pic" sz="quarter" idx="15"/>
          </p:nvPr>
        </p:nvSpPr>
        <p:spPr bwMode="gray">
          <a:xfrm>
            <a:off x="7940463" y="917753"/>
            <a:ext cx="2592388" cy="331470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rtlCol="0"/>
          <a:lstStyle>
            <a:lvl1pPr marL="45720" indent="0" algn="ctr" rtl="0">
              <a:buNone/>
              <a:defRPr/>
            </a:lvl1pPr>
          </a:lstStyle>
          <a:p>
            <a:pPr rtl="0"/>
            <a:r>
              <a:rPr lang="fr-FR" smtClean="0"/>
              <a:t>Cliquez sur l'icône pour ajouter une image</a:t>
            </a:r>
            <a:endParaRPr lang="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73A7A7CF-BEB6-491A-9BA7-677BCD13E879}" type="datetime1">
              <a:rPr lang="fr-FR" smtClean="0"/>
              <a:pPr/>
              <a:t>18/09/2023</a:t>
            </a:fld>
            <a:endParaRPr lang="fr-FR" dirty="0"/>
          </a:p>
        </p:txBody>
      </p:sp>
      <p:sp>
        <p:nvSpPr>
          <p:cNvPr id="6" name="Espace réservé du numéro de diapositive 5"/>
          <p:cNvSpPr>
            <a:spLocks noGrp="1"/>
          </p:cNvSpPr>
          <p:nvPr>
            <p:ph type="sldNum" sz="quarter" idx="12"/>
          </p:nvPr>
        </p:nvSpPr>
        <p:spPr/>
        <p:txBody>
          <a:bodyPr rtlCol="0"/>
          <a:lstStyle/>
          <a:p>
            <a:pPr rtl="0"/>
            <a:fld id="{F25A965E-3C11-4F28-82DC-E30D63FAC43C}" type="slidenum">
              <a:rPr lang="fr-FR" smtClean="0"/>
              <a:pPr rtl="0"/>
              <a:t>‹N°›</a:t>
            </a:fld>
            <a:endParaRPr lang="fr-FR" dirty="0"/>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 secondaire avec images">
    <p:spTree>
      <p:nvGrpSpPr>
        <p:cNvPr id="1" name=""/>
        <p:cNvGrpSpPr/>
        <p:nvPr/>
      </p:nvGrpSpPr>
      <p:grpSpPr>
        <a:xfrm>
          <a:off x="0" y="0"/>
          <a:ext cx="0" cy="0"/>
          <a:chOff x="0" y="0"/>
          <a:chExt cx="0" cy="0"/>
        </a:xfrm>
      </p:grpSpPr>
      <p:sp>
        <p:nvSpPr>
          <p:cNvPr id="2" name="Titre 1"/>
          <p:cNvSpPr>
            <a:spLocks noGrp="1"/>
          </p:cNvSpPr>
          <p:nvPr>
            <p:ph type="ctrTitle"/>
          </p:nvPr>
        </p:nvSpPr>
        <p:spPr>
          <a:xfrm>
            <a:off x="1522413" y="4843464"/>
            <a:ext cx="9144002" cy="947736"/>
          </a:xfrm>
        </p:spPr>
        <p:txBody>
          <a:bodyPr rtlCol="0">
            <a:normAutofit/>
          </a:bodyPr>
          <a:lstStyle>
            <a:lvl1pPr algn="ctr">
              <a:lnSpc>
                <a:spcPct val="80000"/>
              </a:lnSpc>
              <a:defRPr sz="5600">
                <a:solidFill>
                  <a:schemeClr val="tx1">
                    <a:lumMod val="75000"/>
                    <a:lumOff val="25000"/>
                  </a:schemeClr>
                </a:solidFill>
              </a:defRPr>
            </a:lvl1pPr>
          </a:lstStyle>
          <a:p>
            <a:pPr rtl="0"/>
            <a:r>
              <a:rPr lang="fr-FR" smtClean="0"/>
              <a:t>Modifiez le style du titre</a:t>
            </a:r>
            <a:endParaRPr lang="fr-FR" dirty="0"/>
          </a:p>
        </p:txBody>
      </p:sp>
      <p:sp>
        <p:nvSpPr>
          <p:cNvPr id="3" name="Sous-titre 2"/>
          <p:cNvSpPr>
            <a:spLocks noGrp="1"/>
          </p:cNvSpPr>
          <p:nvPr>
            <p:ph type="subTitle" idx="1"/>
          </p:nvPr>
        </p:nvSpPr>
        <p:spPr>
          <a:xfrm>
            <a:off x="1522413" y="5791200"/>
            <a:ext cx="9144000" cy="457200"/>
          </a:xfrm>
        </p:spPr>
        <p:txBody>
          <a:bodyPr wrap="square" rtlCol="0">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smtClean="0"/>
              <a:t>Modifiez le style des sous-titres du masque</a:t>
            </a:r>
            <a:endParaRPr lang="fr-FR" dirty="0"/>
          </a:p>
        </p:txBody>
      </p:sp>
      <p:sp>
        <p:nvSpPr>
          <p:cNvPr id="11" name="Espace réservé d’image 10" descr="Espace réservé vide pour ajouter une image. Cliquez sur l’espace réservé, puis sélectionnez l’image à ajouter."/>
          <p:cNvSpPr>
            <a:spLocks noGrp="1"/>
          </p:cNvSpPr>
          <p:nvPr>
            <p:ph type="pic" sz="quarter" idx="13"/>
          </p:nvPr>
        </p:nvSpPr>
        <p:spPr>
          <a:xfrm>
            <a:off x="1853090"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rtlCol="0"/>
          <a:lstStyle>
            <a:lvl1pPr marL="0" indent="0" algn="ctr" rtl="0">
              <a:buNone/>
              <a:defRPr/>
            </a:lvl1pPr>
          </a:lstStyle>
          <a:p>
            <a:pPr rtl="0"/>
            <a:r>
              <a:rPr lang="fr-FR" smtClean="0"/>
              <a:t>Cliquez sur l'icône pour ajouter une image</a:t>
            </a:r>
            <a:endParaRPr lang="fr" dirty="0"/>
          </a:p>
        </p:txBody>
      </p:sp>
      <p:sp>
        <p:nvSpPr>
          <p:cNvPr id="12" name="Espace réservé d’image 10" descr="Espace réservé vide pour ajouter une image. Cliquez sur l’espace réservé, puis sélectionnez l’image à ajouter."/>
          <p:cNvSpPr>
            <a:spLocks noGrp="1"/>
          </p:cNvSpPr>
          <p:nvPr>
            <p:ph type="pic" sz="quarter" idx="14"/>
          </p:nvPr>
        </p:nvSpPr>
        <p:spPr>
          <a:xfrm>
            <a:off x="4722812"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rtl="0">
              <a:buNone/>
              <a:defRPr/>
            </a:lvl1pPr>
          </a:lstStyle>
          <a:p>
            <a:pPr rtl="0"/>
            <a:r>
              <a:rPr lang="fr-FR" smtClean="0"/>
              <a:t>Cliquez sur l'icône pour ajouter une image</a:t>
            </a:r>
            <a:endParaRPr lang="fr" dirty="0"/>
          </a:p>
        </p:txBody>
      </p:sp>
      <p:sp>
        <p:nvSpPr>
          <p:cNvPr id="13" name="Espace réservé d’image 10" descr="Espace réservé vide pour ajouter une image. Cliquez sur l’espace réservé et sélectionnez l’image à ajouter."/>
          <p:cNvSpPr>
            <a:spLocks noGrp="1"/>
          </p:cNvSpPr>
          <p:nvPr>
            <p:ph type="pic" sz="quarter" idx="15"/>
          </p:nvPr>
        </p:nvSpPr>
        <p:spPr>
          <a:xfrm>
            <a:off x="7592534"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rtl="0">
              <a:buNone/>
              <a:defRPr/>
            </a:lvl1pPr>
          </a:lstStyle>
          <a:p>
            <a:pPr rtl="0"/>
            <a:r>
              <a:rPr lang="fr-FR" smtClean="0"/>
              <a:t>Cliquez sur l'icône pour ajouter une image</a:t>
            </a:r>
            <a:endParaRPr lang="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954CA452-3D80-42D0-9925-13858F19ADFC}" type="datetime1">
              <a:rPr lang="fr-FR" smtClean="0"/>
              <a:pPr/>
              <a:t>18/09/2023</a:t>
            </a:fld>
            <a:endParaRPr lang="fr-FR" dirty="0"/>
          </a:p>
        </p:txBody>
      </p:sp>
      <p:sp>
        <p:nvSpPr>
          <p:cNvPr id="6" name="Espace réservé du numéro de diapositive 5"/>
          <p:cNvSpPr>
            <a:spLocks noGrp="1"/>
          </p:cNvSpPr>
          <p:nvPr>
            <p:ph type="sldNum" sz="quarter" idx="12"/>
          </p:nvPr>
        </p:nvSpPr>
        <p:spPr/>
        <p:txBody>
          <a:bodyPr rtlCol="0"/>
          <a:lstStyle/>
          <a:p>
            <a:pPr rtl="0"/>
            <a:fld id="{F25A965E-3C11-4F28-82DC-E30D63FAC43C}" type="slidenum">
              <a:rPr lang="fr-FR" smtClean="0"/>
              <a:pPr rtl="0"/>
              <a:t>‹N°›</a:t>
            </a:fld>
            <a:endParaRPr lang="fr-FR" dirty="0"/>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u contenu 2"/>
          <p:cNvSpPr>
            <a:spLocks noGrp="1"/>
          </p:cNvSpPr>
          <p:nvPr>
            <p:ph idx="1"/>
          </p:nvPr>
        </p:nvSpPr>
        <p:spPr/>
        <p:txBody>
          <a:bodyPr rtlCol="0"/>
          <a:lstStyle>
            <a:lvl5pPr>
              <a:defRPr/>
            </a:lvl5pPr>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9663A334-59EF-49DF-92CD-2092C1E027C3}" type="datetime1">
              <a:rPr lang="fr-FR" smtClean="0"/>
              <a:pPr/>
              <a:t>18/09/2023</a:t>
            </a:fld>
            <a:endParaRPr lang="fr-FR" dirty="0"/>
          </a:p>
        </p:txBody>
      </p:sp>
      <p:sp>
        <p:nvSpPr>
          <p:cNvPr id="6" name="Espace réservé du numéro de diapositive 5"/>
          <p:cNvSpPr>
            <a:spLocks noGrp="1"/>
          </p:cNvSpPr>
          <p:nvPr>
            <p:ph type="sldNum" sz="quarter" idx="12"/>
          </p:nvPr>
        </p:nvSpPr>
        <p:spPr/>
        <p:txBody>
          <a:bodyPr rtlCol="0"/>
          <a:lstStyle/>
          <a:p>
            <a:pPr rtl="0"/>
            <a:fld id="{F25A965E-3C11-4F28-82DC-E30D63FAC43C}" type="slidenum">
              <a:rPr lang="fr-FR" smtClean="0"/>
              <a:pPr rtl="0"/>
              <a:t>‹N°›</a:t>
            </a:fld>
            <a:endParaRPr lang="fr-FR" dirty="0"/>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re et contenu avec image">
    <p:spTree>
      <p:nvGrpSpPr>
        <p:cNvPr id="1" name=""/>
        <p:cNvGrpSpPr/>
        <p:nvPr/>
      </p:nvGrpSpPr>
      <p:grpSpPr>
        <a:xfrm>
          <a:off x="0" y="0"/>
          <a:ext cx="0" cy="0"/>
          <a:chOff x="0" y="0"/>
          <a:chExt cx="0" cy="0"/>
        </a:xfrm>
      </p:grpSpPr>
      <p:sp>
        <p:nvSpPr>
          <p:cNvPr id="7" name="Rectangle à coins arrondis 6"/>
          <p:cNvSpPr/>
          <p:nvPr/>
        </p:nvSpPr>
        <p:spPr bwMode="gray">
          <a:xfrm>
            <a:off x="2159492" y="0"/>
            <a:ext cx="9345120"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p:cNvSpPr>
            <a:spLocks noGrp="1"/>
          </p:cNvSpPr>
          <p:nvPr>
            <p:ph type="title"/>
          </p:nvPr>
        </p:nvSpPr>
        <p:spPr>
          <a:xfrm>
            <a:off x="2995612" y="319088"/>
            <a:ext cx="7670802" cy="1143000"/>
          </a:xfrm>
        </p:spPr>
        <p:txBody>
          <a:bodyPr rtlCol="0"/>
          <a:lstStyle/>
          <a:p>
            <a:pPr rtl="0"/>
            <a:r>
              <a:rPr lang="fr-FR" smtClean="0"/>
              <a:t>Modifiez le style du titre</a:t>
            </a:r>
            <a:endParaRPr lang="fr-FR" dirty="0"/>
          </a:p>
        </p:txBody>
      </p:sp>
      <p:sp>
        <p:nvSpPr>
          <p:cNvPr id="12" name="Rectangle 11"/>
          <p:cNvSpPr/>
          <p:nvPr/>
        </p:nvSpPr>
        <p:spPr bwMode="gray">
          <a:xfrm rot="21379692">
            <a:off x="322262"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4" name="Espace réservé d’image 13" descr="Espace réservé vide pour ajouter une image. Cliquez sur l’espace réservé et sélectionnez l’image à ajouter."/>
          <p:cNvSpPr>
            <a:spLocks noGrp="1"/>
          </p:cNvSpPr>
          <p:nvPr>
            <p:ph type="pic" sz="quarter" idx="13"/>
          </p:nvPr>
        </p:nvSpPr>
        <p:spPr bwMode="gray">
          <a:xfrm rot="180000">
            <a:off x="357415"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rtlCol="0">
            <a:normAutofit/>
          </a:bodyPr>
          <a:lstStyle>
            <a:lvl1pPr marL="45720" indent="0" algn="ctr" rtl="0">
              <a:buNone/>
              <a:defRPr sz="1600"/>
            </a:lvl1pPr>
          </a:lstStyle>
          <a:p>
            <a:pPr rtl="0"/>
            <a:r>
              <a:rPr lang="fr-FR" smtClean="0"/>
              <a:t>Cliquez sur l'icône pour ajouter une image</a:t>
            </a:r>
            <a:endParaRPr lang="fr" dirty="0"/>
          </a:p>
        </p:txBody>
      </p:sp>
      <p:sp>
        <p:nvSpPr>
          <p:cNvPr id="3" name="Espace réservé du contenu 2"/>
          <p:cNvSpPr>
            <a:spLocks noGrp="1"/>
          </p:cNvSpPr>
          <p:nvPr>
            <p:ph idx="1"/>
          </p:nvPr>
        </p:nvSpPr>
        <p:spPr>
          <a:xfrm>
            <a:off x="2995612" y="1643063"/>
            <a:ext cx="7670802" cy="4529137"/>
          </a:xfrm>
        </p:spPr>
        <p:txBody>
          <a:bodyPr rtlCol="0"/>
          <a:lstStyle>
            <a:lvl5pPr>
              <a:defRPr/>
            </a:lvl5pPr>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cxnSp>
        <p:nvCxnSpPr>
          <p:cNvPr id="8" name="Connecteur droit 7"/>
          <p:cNvCxnSpPr/>
          <p:nvPr/>
        </p:nvCxnSpPr>
        <p:spPr>
          <a:xfrm>
            <a:off x="23098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Connecteur droit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201DF4F2-2AFA-4743-9A0D-75E67FBBF5BE}" type="datetime1">
              <a:rPr lang="fr-FR" smtClean="0"/>
              <a:pPr/>
              <a:t>18/09/2023</a:t>
            </a:fld>
            <a:endParaRPr lang="fr-FR" dirty="0"/>
          </a:p>
        </p:txBody>
      </p:sp>
      <p:sp>
        <p:nvSpPr>
          <p:cNvPr id="6" name="Espace réservé du numéro de diapositive 5"/>
          <p:cNvSpPr>
            <a:spLocks noGrp="1"/>
          </p:cNvSpPr>
          <p:nvPr>
            <p:ph type="sldNum" sz="quarter" idx="12"/>
          </p:nvPr>
        </p:nvSpPr>
        <p:spPr/>
        <p:txBody>
          <a:bodyPr rtlCol="0"/>
          <a:lstStyle/>
          <a:p>
            <a:pPr rtl="0"/>
            <a:fld id="{F25A965E-3C11-4F28-82DC-E30D63FAC43C}" type="slidenum">
              <a:rPr lang="fr-FR" smtClean="0"/>
              <a:pPr rtl="0"/>
              <a:t>‹N°›</a:t>
            </a:fld>
            <a:endParaRPr lang="fr-FR" dirty="0"/>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522413" y="1643064"/>
            <a:ext cx="9144002" cy="2928936"/>
          </a:xfrm>
        </p:spPr>
        <p:txBody>
          <a:bodyPr rtlCol="0" anchor="b">
            <a:normAutofit/>
          </a:bodyPr>
          <a:lstStyle>
            <a:lvl1pPr algn="ctr">
              <a:lnSpc>
                <a:spcPct val="80000"/>
              </a:lnSpc>
              <a:defRPr sz="5600" b="0" cap="none" baseline="0">
                <a:solidFill>
                  <a:schemeClr val="tx1">
                    <a:lumMod val="75000"/>
                    <a:lumOff val="25000"/>
                  </a:schemeClr>
                </a:solidFill>
              </a:defRPr>
            </a:lvl1pPr>
          </a:lstStyle>
          <a:p>
            <a:pPr rtl="0"/>
            <a:r>
              <a:rPr lang="fr-FR" smtClean="0"/>
              <a:t>Modifiez le style du titre</a:t>
            </a:r>
            <a:endParaRPr lang="fr-FR" dirty="0"/>
          </a:p>
        </p:txBody>
      </p:sp>
      <p:sp>
        <p:nvSpPr>
          <p:cNvPr id="3" name="Espace réservé du texte 2"/>
          <p:cNvSpPr>
            <a:spLocks noGrp="1"/>
          </p:cNvSpPr>
          <p:nvPr>
            <p:ph type="body" idx="1"/>
          </p:nvPr>
        </p:nvSpPr>
        <p:spPr>
          <a:xfrm>
            <a:off x="1522413" y="4572000"/>
            <a:ext cx="9144000" cy="1066799"/>
          </a:xfrm>
        </p:spPr>
        <p:txBody>
          <a:bodyPr rtlCol="0" anchor="t">
            <a:normAutofit/>
          </a:bodyPr>
          <a:lstStyle>
            <a:lvl1pPr marL="0" indent="0" algn="ctr">
              <a:spcBef>
                <a:spcPts val="0"/>
              </a:spcBef>
              <a:buNone/>
              <a:defRPr sz="24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smtClean="0"/>
              <a:t>Modifiez les styles du texte du masque</a:t>
            </a:r>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79BF6942-96DD-421F-A430-B41F23D2368C}" type="datetime1">
              <a:rPr lang="fr-FR" smtClean="0"/>
              <a:pPr/>
              <a:t>18/09/2023</a:t>
            </a:fld>
            <a:endParaRPr lang="fr-FR" dirty="0"/>
          </a:p>
        </p:txBody>
      </p:sp>
      <p:sp>
        <p:nvSpPr>
          <p:cNvPr id="6" name="Espace réservé du numéro de diapositive 5"/>
          <p:cNvSpPr>
            <a:spLocks noGrp="1"/>
          </p:cNvSpPr>
          <p:nvPr>
            <p:ph type="sldNum" sz="quarter" idx="12"/>
          </p:nvPr>
        </p:nvSpPr>
        <p:spPr/>
        <p:txBody>
          <a:bodyPr rtlCol="0"/>
          <a:lstStyle/>
          <a:p>
            <a:pPr rtl="0"/>
            <a:fld id="{F25A965E-3C11-4F28-82DC-E30D63FAC43C}" type="slidenum">
              <a:rPr lang="fr-FR" smtClean="0"/>
              <a:pPr rtl="0"/>
              <a:t>‹N°›</a:t>
            </a:fld>
            <a:endParaRPr lang="fr-FR" dirty="0"/>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u contenu 2"/>
          <p:cNvSpPr>
            <a:spLocks noGrp="1"/>
          </p:cNvSpPr>
          <p:nvPr>
            <p:ph sz="half" idx="1"/>
          </p:nvPr>
        </p:nvSpPr>
        <p:spPr>
          <a:xfrm>
            <a:off x="1522412" y="1643063"/>
            <a:ext cx="4480560" cy="4529137"/>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u contenu 3"/>
          <p:cNvSpPr>
            <a:spLocks noGrp="1"/>
          </p:cNvSpPr>
          <p:nvPr>
            <p:ph sz="half" idx="2"/>
          </p:nvPr>
        </p:nvSpPr>
        <p:spPr>
          <a:xfrm>
            <a:off x="6185854" y="1643063"/>
            <a:ext cx="4480560" cy="4529137"/>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5" name="Espace réservé de la date 4"/>
          <p:cNvSpPr>
            <a:spLocks noGrp="1"/>
          </p:cNvSpPr>
          <p:nvPr>
            <p:ph type="dt" sz="half" idx="10"/>
          </p:nvPr>
        </p:nvSpPr>
        <p:spPr/>
        <p:txBody>
          <a:bodyPr rtlCol="0"/>
          <a:lstStyle>
            <a:lvl1pPr>
              <a:defRPr/>
            </a:lvl1pPr>
          </a:lstStyle>
          <a:p>
            <a:fld id="{E3AC433C-5BC8-46E7-A66A-235BE142ECCC}" type="datetime1">
              <a:rPr lang="fr-FR" smtClean="0"/>
              <a:pPr/>
              <a:t>18/09/2023</a:t>
            </a:fld>
            <a:endParaRPr lang="fr-FR" dirty="0"/>
          </a:p>
        </p:txBody>
      </p:sp>
      <p:sp>
        <p:nvSpPr>
          <p:cNvPr id="7" name="Espace réservé du numéro de diapositive 6"/>
          <p:cNvSpPr>
            <a:spLocks noGrp="1"/>
          </p:cNvSpPr>
          <p:nvPr>
            <p:ph type="sldNum" sz="quarter" idx="12"/>
          </p:nvPr>
        </p:nvSpPr>
        <p:spPr/>
        <p:txBody>
          <a:bodyPr rtlCol="0"/>
          <a:lstStyle/>
          <a:p>
            <a:pPr rtl="0"/>
            <a:fld id="{F25A965E-3C11-4F28-82DC-E30D63FAC43C}" type="slidenum">
              <a:rPr lang="fr-FR" smtClean="0"/>
              <a:pPr rtl="0"/>
              <a:t>‹N°›</a:t>
            </a:fld>
            <a:endParaRPr lang="fr-FR" dirty="0"/>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defRPr/>
            </a:lvl1pPr>
          </a:lstStyle>
          <a:p>
            <a:pPr rtl="0"/>
            <a:r>
              <a:rPr lang="fr-FR" smtClean="0"/>
              <a:t>Modifiez le style du titre</a:t>
            </a:r>
            <a:endParaRPr lang="fr-FR" dirty="0"/>
          </a:p>
        </p:txBody>
      </p:sp>
      <p:sp>
        <p:nvSpPr>
          <p:cNvPr id="3" name="Espace réservé du texte 2"/>
          <p:cNvSpPr>
            <a:spLocks noGrp="1"/>
          </p:cNvSpPr>
          <p:nvPr>
            <p:ph type="body" idx="1"/>
          </p:nvPr>
        </p:nvSpPr>
        <p:spPr>
          <a:xfrm>
            <a:off x="1522414" y="1624372"/>
            <a:ext cx="4480560" cy="737828"/>
          </a:xfrm>
        </p:spPr>
        <p:txBody>
          <a:bodyPr rtlCol="0"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smtClean="0"/>
              <a:t>Modifiez les styles du texte du masque</a:t>
            </a:r>
          </a:p>
        </p:txBody>
      </p:sp>
      <p:sp>
        <p:nvSpPr>
          <p:cNvPr id="4" name="Espace réservé du contenu 3"/>
          <p:cNvSpPr>
            <a:spLocks noGrp="1"/>
          </p:cNvSpPr>
          <p:nvPr>
            <p:ph sz="half" idx="2"/>
          </p:nvPr>
        </p:nvSpPr>
        <p:spPr>
          <a:xfrm>
            <a:off x="1522414" y="2438400"/>
            <a:ext cx="4480560" cy="37337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u texte 4"/>
          <p:cNvSpPr>
            <a:spLocks noGrp="1"/>
          </p:cNvSpPr>
          <p:nvPr>
            <p:ph type="body" sz="quarter" idx="3"/>
          </p:nvPr>
        </p:nvSpPr>
        <p:spPr>
          <a:xfrm>
            <a:off x="6185854" y="1624372"/>
            <a:ext cx="4480560" cy="737828"/>
          </a:xfrm>
        </p:spPr>
        <p:txBody>
          <a:bodyPr rtlCol="0"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smtClean="0"/>
              <a:t>Modifiez les styles du texte du masque</a:t>
            </a:r>
          </a:p>
        </p:txBody>
      </p:sp>
      <p:sp>
        <p:nvSpPr>
          <p:cNvPr id="6" name="Espace réservé du contenu 5"/>
          <p:cNvSpPr>
            <a:spLocks noGrp="1"/>
          </p:cNvSpPr>
          <p:nvPr>
            <p:ph sz="quarter" idx="4"/>
          </p:nvPr>
        </p:nvSpPr>
        <p:spPr>
          <a:xfrm>
            <a:off x="6185854" y="2438400"/>
            <a:ext cx="4480560" cy="37337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8" name="Espace réservé du pied de page 7"/>
          <p:cNvSpPr>
            <a:spLocks noGrp="1"/>
          </p:cNvSpPr>
          <p:nvPr>
            <p:ph type="ftr" sz="quarter" idx="11"/>
          </p:nvPr>
        </p:nvSpPr>
        <p:spPr/>
        <p:txBody>
          <a:bodyPr rtlCol="0"/>
          <a:lstStyle/>
          <a:p>
            <a:pPr rtl="0"/>
            <a:endParaRPr lang="fr-FR" dirty="0"/>
          </a:p>
        </p:txBody>
      </p:sp>
      <p:sp>
        <p:nvSpPr>
          <p:cNvPr id="7" name="Espace réservé de la date 6"/>
          <p:cNvSpPr>
            <a:spLocks noGrp="1"/>
          </p:cNvSpPr>
          <p:nvPr>
            <p:ph type="dt" sz="half" idx="10"/>
          </p:nvPr>
        </p:nvSpPr>
        <p:spPr/>
        <p:txBody>
          <a:bodyPr rtlCol="0"/>
          <a:lstStyle>
            <a:lvl1pPr>
              <a:defRPr/>
            </a:lvl1pPr>
          </a:lstStyle>
          <a:p>
            <a:fld id="{3236A9CF-7077-4B83-A3E9-2980163ED389}" type="datetime1">
              <a:rPr lang="fr-FR" smtClean="0"/>
              <a:pPr/>
              <a:t>18/09/2023</a:t>
            </a:fld>
            <a:endParaRPr lang="fr-FR" dirty="0"/>
          </a:p>
        </p:txBody>
      </p:sp>
      <p:sp>
        <p:nvSpPr>
          <p:cNvPr id="9" name="Espace réservé du numéro de diapositive 8"/>
          <p:cNvSpPr>
            <a:spLocks noGrp="1"/>
          </p:cNvSpPr>
          <p:nvPr>
            <p:ph type="sldNum" sz="quarter" idx="12"/>
          </p:nvPr>
        </p:nvSpPr>
        <p:spPr/>
        <p:txBody>
          <a:bodyPr rtlCol="0"/>
          <a:lstStyle/>
          <a:p>
            <a:pPr rtl="0"/>
            <a:fld id="{F25A965E-3C11-4F28-82DC-E30D63FAC43C}" type="slidenum">
              <a:rPr lang="fr-FR" smtClean="0"/>
              <a:pPr rtl="0"/>
              <a:t>‹N°›</a:t>
            </a:fld>
            <a:endParaRPr lang="fr-FR" dirty="0"/>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4" name="Espace réservé du pied de page 3"/>
          <p:cNvSpPr>
            <a:spLocks noGrp="1"/>
          </p:cNvSpPr>
          <p:nvPr>
            <p:ph type="ftr" sz="quarter" idx="11"/>
          </p:nvPr>
        </p:nvSpPr>
        <p:spPr/>
        <p:txBody>
          <a:bodyPr rtlCol="0"/>
          <a:lstStyle/>
          <a:p>
            <a:pPr rtl="0"/>
            <a:endParaRPr lang="fr-FR" dirty="0"/>
          </a:p>
        </p:txBody>
      </p:sp>
      <p:sp>
        <p:nvSpPr>
          <p:cNvPr id="3" name="Espace réservé de la date 2"/>
          <p:cNvSpPr>
            <a:spLocks noGrp="1"/>
          </p:cNvSpPr>
          <p:nvPr>
            <p:ph type="dt" sz="half" idx="10"/>
          </p:nvPr>
        </p:nvSpPr>
        <p:spPr/>
        <p:txBody>
          <a:bodyPr rtlCol="0"/>
          <a:lstStyle>
            <a:lvl1pPr>
              <a:defRPr/>
            </a:lvl1pPr>
          </a:lstStyle>
          <a:p>
            <a:fld id="{13BFED1C-AF13-470E-9BEE-5A37AF729B42}" type="datetime1">
              <a:rPr lang="fr-FR" smtClean="0"/>
              <a:pPr/>
              <a:t>18/09/2023</a:t>
            </a:fld>
            <a:endParaRPr lang="fr-FR" dirty="0"/>
          </a:p>
        </p:txBody>
      </p:sp>
      <p:sp>
        <p:nvSpPr>
          <p:cNvPr id="5" name="Espace réservé du numéro de diapositive 4"/>
          <p:cNvSpPr>
            <a:spLocks noGrp="1"/>
          </p:cNvSpPr>
          <p:nvPr>
            <p:ph type="sldNum" sz="quarter" idx="12"/>
          </p:nvPr>
        </p:nvSpPr>
        <p:spPr/>
        <p:txBody>
          <a:bodyPr rtlCol="0"/>
          <a:lstStyle/>
          <a:p>
            <a:pPr rtl="0"/>
            <a:fld id="{F25A965E-3C11-4F28-82DC-E30D63FAC43C}" type="slidenum">
              <a:rPr lang="fr-FR" smtClean="0"/>
              <a:pPr rtl="0"/>
              <a:t>‹N°›</a:t>
            </a:fld>
            <a:endParaRPr lang="fr-FR" dirty="0"/>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gray">
          <a:xfrm>
            <a:off x="684211" y="0"/>
            <a:ext cx="108204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8" name="Connecteur droit 7"/>
          <p:cNvCxnSpPr/>
          <p:nvPr/>
        </p:nvCxnSpPr>
        <p:spPr>
          <a:xfrm>
            <a:off x="8366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Connecteur droit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Espace réservé du titre 1"/>
          <p:cNvSpPr>
            <a:spLocks noGrp="1"/>
          </p:cNvSpPr>
          <p:nvPr>
            <p:ph type="title"/>
          </p:nvPr>
        </p:nvSpPr>
        <p:spPr>
          <a:xfrm>
            <a:off x="1522414" y="319088"/>
            <a:ext cx="9144000" cy="1143000"/>
          </a:xfrm>
          <a:prstGeom prst="rect">
            <a:avLst/>
          </a:prstGeom>
        </p:spPr>
        <p:txBody>
          <a:bodyPr vert="horz" lIns="91440" tIns="45720" rIns="91440" bIns="45720" rtlCol="0" anchor="b">
            <a:normAutofit/>
          </a:bodyPr>
          <a:lstStyle/>
          <a:p>
            <a:pPr rtl="0"/>
            <a:r>
              <a:rPr lang="fr-FR" dirty="0" smtClean="0"/>
              <a:t>Modifiez le style du titre</a:t>
            </a:r>
            <a:endParaRPr lang="fr-FR" dirty="0"/>
          </a:p>
        </p:txBody>
      </p:sp>
      <p:sp>
        <p:nvSpPr>
          <p:cNvPr id="3" name="Espace réservé du texte 2"/>
          <p:cNvSpPr>
            <a:spLocks noGrp="1"/>
          </p:cNvSpPr>
          <p:nvPr>
            <p:ph type="body" idx="1"/>
          </p:nvPr>
        </p:nvSpPr>
        <p:spPr>
          <a:xfrm>
            <a:off x="1522414" y="1643063"/>
            <a:ext cx="9144000" cy="4529137"/>
          </a:xfrm>
          <a:prstGeom prst="rect">
            <a:avLst/>
          </a:prstGeom>
        </p:spPr>
        <p:txBody>
          <a:bodyPr vert="horz" lIns="91440" tIns="45720" rIns="91440" bIns="45720" rtlCol="0">
            <a:normAutofit/>
          </a:bodyPr>
          <a:lstStyle/>
          <a:p>
            <a:pPr lvl="0" rtl="0"/>
            <a:r>
              <a:rPr lang="fr-FR" dirty="0" smtClean="0"/>
              <a:t>Modifiez les styles du texte du masque</a:t>
            </a:r>
          </a:p>
          <a:p>
            <a:pPr lvl="1" rtl="0"/>
            <a:r>
              <a:rPr lang="fr-FR" dirty="0" smtClean="0"/>
              <a:t>Deuxième niveau</a:t>
            </a:r>
          </a:p>
          <a:p>
            <a:pPr lvl="2" rtl="0"/>
            <a:r>
              <a:rPr lang="fr-FR" dirty="0" smtClean="0"/>
              <a:t>Troisième niveau</a:t>
            </a:r>
          </a:p>
          <a:p>
            <a:pPr lvl="3" rtl="0"/>
            <a:r>
              <a:rPr lang="fr-FR" dirty="0" smtClean="0"/>
              <a:t>Quatrième niveau</a:t>
            </a:r>
          </a:p>
          <a:p>
            <a:pPr lvl="4" rtl="0"/>
            <a:r>
              <a:rPr lang="fr-FR" dirty="0" smtClean="0"/>
              <a:t>Cinquième niveau</a:t>
            </a:r>
            <a:endParaRPr lang="fr-FR" dirty="0"/>
          </a:p>
        </p:txBody>
      </p:sp>
      <p:sp>
        <p:nvSpPr>
          <p:cNvPr id="5" name="Espace réservé du pied de page 4"/>
          <p:cNvSpPr>
            <a:spLocks noGrp="1"/>
          </p:cNvSpPr>
          <p:nvPr>
            <p:ph type="ftr" sz="quarter" idx="3"/>
          </p:nvPr>
        </p:nvSpPr>
        <p:spPr>
          <a:xfrm>
            <a:off x="1507885" y="6400801"/>
            <a:ext cx="6796327" cy="276226"/>
          </a:xfrm>
          <a:prstGeom prst="rect">
            <a:avLst/>
          </a:prstGeom>
        </p:spPr>
        <p:txBody>
          <a:bodyPr vert="horz" lIns="91440" tIns="45720" rIns="91440" bIns="45720" rtlCol="0" anchor="ctr"/>
          <a:lstStyle>
            <a:lvl1pPr algn="l">
              <a:defRPr sz="1100">
                <a:solidFill>
                  <a:schemeClr val="tx1"/>
                </a:solidFill>
              </a:defRPr>
            </a:lvl1pPr>
          </a:lstStyle>
          <a:p>
            <a:pPr rtl="0"/>
            <a:endParaRPr lang="fr-FR" dirty="0"/>
          </a:p>
        </p:txBody>
      </p:sp>
      <p:sp>
        <p:nvSpPr>
          <p:cNvPr id="4" name="Espace réservé de la date 3"/>
          <p:cNvSpPr>
            <a:spLocks noGrp="1"/>
          </p:cNvSpPr>
          <p:nvPr>
            <p:ph type="dt" sz="half" idx="2"/>
          </p:nvPr>
        </p:nvSpPr>
        <p:spPr>
          <a:xfrm>
            <a:off x="8456612" y="6400801"/>
            <a:ext cx="1167659" cy="276226"/>
          </a:xfrm>
          <a:prstGeom prst="rect">
            <a:avLst/>
          </a:prstGeom>
        </p:spPr>
        <p:txBody>
          <a:bodyPr vert="horz" lIns="91440" tIns="45720" rIns="91440" bIns="45720" rtlCol="0" anchor="ctr"/>
          <a:lstStyle>
            <a:lvl1pPr algn="r">
              <a:defRPr sz="1100">
                <a:solidFill>
                  <a:schemeClr val="tx1"/>
                </a:solidFill>
              </a:defRPr>
            </a:lvl1pPr>
          </a:lstStyle>
          <a:p>
            <a:fld id="{A1B4C57A-D521-447F-AB10-EC834DDD4076}" type="datetime1">
              <a:rPr lang="fr-FR" smtClean="0"/>
              <a:pPr/>
              <a:t>18/09/2023</a:t>
            </a:fld>
            <a:endParaRPr lang="fr-FR" dirty="0"/>
          </a:p>
        </p:txBody>
      </p:sp>
      <p:sp>
        <p:nvSpPr>
          <p:cNvPr id="6" name="Espace réservé du numéro de diapositive 5"/>
          <p:cNvSpPr>
            <a:spLocks noGrp="1"/>
          </p:cNvSpPr>
          <p:nvPr>
            <p:ph type="sldNum" sz="quarter" idx="4"/>
          </p:nvPr>
        </p:nvSpPr>
        <p:spPr>
          <a:xfrm>
            <a:off x="9752012" y="6400801"/>
            <a:ext cx="914402" cy="276226"/>
          </a:xfrm>
          <a:prstGeom prst="rect">
            <a:avLst/>
          </a:prstGeom>
        </p:spPr>
        <p:txBody>
          <a:bodyPr vert="horz" lIns="91440" tIns="45720" rIns="91440" bIns="45720" rtlCol="0" anchor="ctr"/>
          <a:lstStyle>
            <a:lvl1pPr algn="r">
              <a:defRPr sz="1100">
                <a:solidFill>
                  <a:schemeClr val="tx1"/>
                </a:solidFill>
              </a:defRPr>
            </a:lvl1pPr>
          </a:lstStyle>
          <a:p>
            <a:pPr rtl="0"/>
            <a:fld id="{F25A965E-3C11-4F28-82DC-E30D63FAC43C}" type="slidenum">
              <a:rPr lang="fr-FR" smtClean="0"/>
              <a:pPr rtl="0"/>
              <a:t>‹N°›</a:t>
            </a:fld>
            <a:endParaRPr lang="fr-FR" dirty="0"/>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3600" kern="1200">
          <a:solidFill>
            <a:schemeClr val="tx1">
              <a:lumMod val="75000"/>
              <a:lumOff val="2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3.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2.xml"/><Relationship Id="rId17" Type="http://schemas.openxmlformats.org/officeDocument/2006/relationships/chart" Target="../charts/chart4.xml"/><Relationship Id="rId2" Type="http://schemas.openxmlformats.org/officeDocument/2006/relationships/tags" Target="../tags/tag3.xml"/><Relationship Id="rId16" Type="http://schemas.openxmlformats.org/officeDocument/2006/relationships/chart" Target="../charts/chart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4.xml"/><Relationship Id="rId5" Type="http://schemas.openxmlformats.org/officeDocument/2006/relationships/tags" Target="../tags/tag6.xml"/><Relationship Id="rId15" Type="http://schemas.openxmlformats.org/officeDocument/2006/relationships/chart" Target="../charts/chart2.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descr="Cette image est une forme décoratif abstraite. ">
            <a:extLst>
              <a:ext uri="{FF2B5EF4-FFF2-40B4-BE49-F238E27FC236}">
                <a16:creationId xmlns="" xmlns:a16="http://schemas.microsoft.com/office/drawing/2014/main" id="{8E504344-8563-476C-9EF9-4200B272FDC1}"/>
              </a:ext>
            </a:extLst>
          </p:cNvPr>
          <p:cNvGrpSpPr/>
          <p:nvPr/>
        </p:nvGrpSpPr>
        <p:grpSpPr>
          <a:xfrm>
            <a:off x="9036137" y="-2715222"/>
            <a:ext cx="4765184" cy="11985295"/>
            <a:chOff x="4855953" y="-2833465"/>
            <a:chExt cx="8948964" cy="12105059"/>
          </a:xfrm>
        </p:grpSpPr>
        <p:sp>
          <p:nvSpPr>
            <p:cNvPr id="18" name="Forme libre 10">
              <a:extLst>
                <a:ext uri="{FF2B5EF4-FFF2-40B4-BE49-F238E27FC236}">
                  <a16:creationId xmlns="" xmlns:a16="http://schemas.microsoft.com/office/drawing/2014/main" id="{73D22BE5-D5D5-4BF2-A935-5C4AB588B458}"/>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16" tIns="45708" rIns="91416" bIns="45708" numCol="1" rtlCol="0" anchor="t" anchorCtr="0" compatLnSpc="1">
              <a:prstTxWarp prst="textNoShape">
                <a:avLst/>
              </a:prstTxWarp>
            </a:bodyPr>
            <a:lstStyle/>
            <a:p>
              <a:endParaRPr lang="fr-FR" sz="1799" dirty="0">
                <a:solidFill>
                  <a:prstClr val="black"/>
                </a:solidFill>
              </a:endParaRPr>
            </a:p>
          </p:txBody>
        </p:sp>
        <p:sp>
          <p:nvSpPr>
            <p:cNvPr id="19" name="Forme libre 11">
              <a:extLst>
                <a:ext uri="{FF2B5EF4-FFF2-40B4-BE49-F238E27FC236}">
                  <a16:creationId xmlns="" xmlns:a16="http://schemas.microsoft.com/office/drawing/2014/main" id="{C42C174B-303A-45F6-8FF1-93001A3AAFC1}"/>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16" tIns="45708" rIns="91416" bIns="45708" numCol="1" rtlCol="0" anchor="t" anchorCtr="0" compatLnSpc="1">
              <a:prstTxWarp prst="textNoShape">
                <a:avLst/>
              </a:prstTxWarp>
            </a:bodyPr>
            <a:lstStyle/>
            <a:p>
              <a:endParaRPr lang="fr-FR" sz="1799" dirty="0">
                <a:solidFill>
                  <a:prstClr val="black"/>
                </a:solidFill>
              </a:endParaRPr>
            </a:p>
          </p:txBody>
        </p:sp>
        <p:sp>
          <p:nvSpPr>
            <p:cNvPr id="20" name="Forme libre 12">
              <a:extLst>
                <a:ext uri="{FF2B5EF4-FFF2-40B4-BE49-F238E27FC236}">
                  <a16:creationId xmlns="" xmlns:a16="http://schemas.microsoft.com/office/drawing/2014/main" id="{22AA5A4F-A0EB-453F-A699-F817D4616C6F}"/>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16" tIns="45708" rIns="91416" bIns="45708" numCol="1" rtlCol="0" anchor="t" anchorCtr="0" compatLnSpc="1">
              <a:prstTxWarp prst="textNoShape">
                <a:avLst/>
              </a:prstTxWarp>
            </a:bodyPr>
            <a:lstStyle/>
            <a:p>
              <a:endParaRPr lang="fr-FR" sz="1799" dirty="0">
                <a:solidFill>
                  <a:prstClr val="black"/>
                </a:solidFill>
              </a:endParaRPr>
            </a:p>
          </p:txBody>
        </p:sp>
      </p:grpSp>
      <p:sp>
        <p:nvSpPr>
          <p:cNvPr id="3" name="Titre 2" hidden="1">
            <a:extLst>
              <a:ext uri="{FF2B5EF4-FFF2-40B4-BE49-F238E27FC236}">
                <a16:creationId xmlns="" xmlns:a16="http://schemas.microsoft.com/office/drawing/2014/main" id="{016C325E-5B69-4D07-BBFB-7DB217A69D48}"/>
              </a:ext>
            </a:extLst>
          </p:cNvPr>
          <p:cNvSpPr>
            <a:spLocks noGrp="1"/>
          </p:cNvSpPr>
          <p:nvPr>
            <p:ph type="ctrTitle"/>
          </p:nvPr>
        </p:nvSpPr>
        <p:spPr/>
        <p:txBody>
          <a:bodyPr rtlCol="0"/>
          <a:lstStyle/>
          <a:p>
            <a:r>
              <a:rPr lang="fr-FR" dirty="0"/>
              <a:t>Ressources humaines : diapositive 1</a:t>
            </a:r>
            <a:endParaRPr lang="fr" dirty="0"/>
          </a:p>
        </p:txBody>
      </p:sp>
      <p:sp>
        <p:nvSpPr>
          <p:cNvPr id="4" name="Rectangle 3"/>
          <p:cNvSpPr/>
          <p:nvPr/>
        </p:nvSpPr>
        <p:spPr>
          <a:xfrm>
            <a:off x="2030493" y="244728"/>
            <a:ext cx="4746610" cy="830781"/>
          </a:xfrm>
          <a:prstGeom prst="rect">
            <a:avLst/>
          </a:prstGeom>
        </p:spPr>
        <p:txBody>
          <a:bodyPr wrap="square">
            <a:spAutoFit/>
          </a:bodyPr>
          <a:lstStyle/>
          <a:p>
            <a:pPr algn="ctr"/>
            <a:r>
              <a:rPr lang="fr-FR" sz="1600" b="1" dirty="0">
                <a:solidFill>
                  <a:srgbClr val="5B9BD5">
                    <a:lumMod val="75000"/>
                  </a:srgbClr>
                </a:solidFill>
                <a:latin typeface="Arial" panose="020B0604020202020204" pitchFamily="34" charset="0"/>
              </a:rPr>
              <a:t>Département de la Pêche Maritime</a:t>
            </a:r>
            <a:r>
              <a:rPr lang="fr-FR" sz="1600" b="1" dirty="0">
                <a:solidFill>
                  <a:srgbClr val="5B9BD5">
                    <a:lumMod val="75000"/>
                  </a:srgbClr>
                </a:solidFill>
              </a:rPr>
              <a:t/>
            </a:r>
            <a:br>
              <a:rPr lang="fr-FR" sz="1600" b="1" dirty="0">
                <a:solidFill>
                  <a:srgbClr val="5B9BD5">
                    <a:lumMod val="75000"/>
                  </a:srgbClr>
                </a:solidFill>
              </a:rPr>
            </a:br>
            <a:endParaRPr lang="fr-FR" sz="1600" b="1" dirty="0">
              <a:solidFill>
                <a:srgbClr val="5B9BD5">
                  <a:lumMod val="75000"/>
                </a:srgbClr>
              </a:solidFill>
            </a:endParaRPr>
          </a:p>
          <a:p>
            <a:pPr algn="ctr"/>
            <a:r>
              <a:rPr lang="fr-FR" sz="1600" b="1" dirty="0">
                <a:solidFill>
                  <a:srgbClr val="5B9BD5">
                    <a:lumMod val="75000"/>
                  </a:srgbClr>
                </a:solidFill>
                <a:latin typeface="Arial" panose="020B0604020202020204" pitchFamily="34" charset="0"/>
              </a:rPr>
              <a:t>Direction des Industries de la pêche maritime</a:t>
            </a:r>
            <a:endParaRPr lang="fr-FR" sz="1600" b="1" dirty="0">
              <a:solidFill>
                <a:srgbClr val="5B9BD5">
                  <a:lumMod val="75000"/>
                </a:srgbClr>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6" y="-27384"/>
            <a:ext cx="2171322" cy="1729440"/>
          </a:xfrm>
          <a:prstGeom prst="rect">
            <a:avLst/>
          </a:prstGeom>
        </p:spPr>
      </p:pic>
      <p:cxnSp>
        <p:nvCxnSpPr>
          <p:cNvPr id="7" name="Connecteur droit 6"/>
          <p:cNvCxnSpPr/>
          <p:nvPr/>
        </p:nvCxnSpPr>
        <p:spPr>
          <a:xfrm>
            <a:off x="3228631" y="651357"/>
            <a:ext cx="2182250" cy="17579"/>
          </a:xfrm>
          <a:prstGeom prst="line">
            <a:avLst/>
          </a:prstGeom>
          <a:ln w="22225">
            <a:solidFill>
              <a:schemeClr val="accent1">
                <a:lumMod val="75000"/>
              </a:schemeClr>
            </a:solidFill>
            <a:tailEnd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Zone de texte 23">
            <a:extLst>
              <a:ext uri="{FF2B5EF4-FFF2-40B4-BE49-F238E27FC236}">
                <a16:creationId xmlns="" xmlns:a16="http://schemas.microsoft.com/office/drawing/2014/main" id="{C1165547-DF3A-4694-9097-2BDAF2003713}"/>
              </a:ext>
            </a:extLst>
          </p:cNvPr>
          <p:cNvSpPr txBox="1"/>
          <p:nvPr/>
        </p:nvSpPr>
        <p:spPr>
          <a:xfrm>
            <a:off x="909836" y="2276872"/>
            <a:ext cx="7881217" cy="1292277"/>
          </a:xfrm>
          <a:prstGeom prst="rect">
            <a:avLst/>
          </a:prstGeom>
          <a:noFill/>
        </p:spPr>
        <p:txBody>
          <a:bodyPr wrap="square" lIns="0" tIns="0" rIns="0" bIns="0" rtlCol="0">
            <a:spAutoFit/>
          </a:bodyPr>
          <a:lstStyle/>
          <a:p>
            <a:pPr algn="ctr"/>
            <a:r>
              <a:rPr lang="fr-FR" sz="2799" dirty="0">
                <a:solidFill>
                  <a:prstClr val="black"/>
                </a:solidFill>
              </a:rPr>
              <a:t> </a:t>
            </a:r>
            <a:r>
              <a:rPr lang="fr-FR" sz="2799" b="1" dirty="0" smtClean="0">
                <a:solidFill>
                  <a:prstClr val="black"/>
                </a:solidFill>
                <a:effectLst>
                  <a:outerShdw blurRad="38100" dist="38100" dir="2700000" algn="tl">
                    <a:srgbClr val="000000">
                      <a:alpha val="43137"/>
                    </a:srgbClr>
                  </a:outerShdw>
                </a:effectLst>
              </a:rPr>
              <a:t>Missions </a:t>
            </a:r>
            <a:r>
              <a:rPr lang="fr-FR" sz="2799" b="1" dirty="0">
                <a:solidFill>
                  <a:prstClr val="black"/>
                </a:solidFill>
                <a:effectLst>
                  <a:outerShdw blurRad="38100" dist="38100" dir="2700000" algn="tl">
                    <a:srgbClr val="000000">
                      <a:alpha val="43137"/>
                    </a:srgbClr>
                  </a:outerShdw>
                </a:effectLst>
              </a:rPr>
              <a:t>et </a:t>
            </a:r>
            <a:r>
              <a:rPr lang="fr-FR" sz="2799" b="1" dirty="0" smtClean="0">
                <a:solidFill>
                  <a:prstClr val="black"/>
                </a:solidFill>
                <a:effectLst>
                  <a:outerShdw blurRad="38100" dist="38100" dir="2700000" algn="tl">
                    <a:srgbClr val="000000">
                      <a:alpha val="43137"/>
                    </a:srgbClr>
                  </a:outerShdw>
                </a:effectLst>
              </a:rPr>
              <a:t>attributions </a:t>
            </a:r>
            <a:r>
              <a:rPr lang="fr-FR" sz="2799" b="1" dirty="0">
                <a:solidFill>
                  <a:prstClr val="black"/>
                </a:solidFill>
                <a:effectLst>
                  <a:outerShdw blurRad="38100" dist="38100" dir="2700000" algn="tl">
                    <a:srgbClr val="000000">
                      <a:alpha val="43137"/>
                    </a:srgbClr>
                  </a:outerShdw>
                </a:effectLst>
              </a:rPr>
              <a:t>de la </a:t>
            </a:r>
            <a:r>
              <a:rPr lang="fr-FR" sz="2799" b="1" dirty="0" smtClean="0">
                <a:solidFill>
                  <a:prstClr val="black"/>
                </a:solidFill>
                <a:effectLst>
                  <a:outerShdw blurRad="38100" dist="38100" dir="2700000" algn="tl">
                    <a:srgbClr val="000000">
                      <a:alpha val="43137"/>
                    </a:srgbClr>
                  </a:outerShdw>
                </a:effectLst>
              </a:rPr>
              <a:t>Direction </a:t>
            </a:r>
            <a:r>
              <a:rPr lang="fr-FR" sz="2799" b="1" dirty="0">
                <a:solidFill>
                  <a:prstClr val="black"/>
                </a:solidFill>
                <a:effectLst>
                  <a:outerShdw blurRad="38100" dist="38100" dir="2700000" algn="tl">
                    <a:srgbClr val="000000">
                      <a:alpha val="43137"/>
                    </a:srgbClr>
                  </a:outerShdw>
                </a:effectLst>
              </a:rPr>
              <a:t>des </a:t>
            </a:r>
            <a:r>
              <a:rPr lang="fr-FR" sz="2799" b="1" dirty="0" smtClean="0">
                <a:solidFill>
                  <a:prstClr val="black"/>
                </a:solidFill>
                <a:effectLst>
                  <a:outerShdw blurRad="38100" dist="38100" dir="2700000" algn="tl">
                    <a:srgbClr val="000000">
                      <a:alpha val="43137"/>
                    </a:srgbClr>
                  </a:outerShdw>
                </a:effectLst>
              </a:rPr>
              <a:t>Industries </a:t>
            </a:r>
            <a:r>
              <a:rPr lang="fr-FR" sz="2799" b="1" dirty="0">
                <a:solidFill>
                  <a:prstClr val="black"/>
                </a:solidFill>
                <a:effectLst>
                  <a:outerShdw blurRad="38100" dist="38100" dir="2700000" algn="tl">
                    <a:srgbClr val="000000">
                      <a:alpha val="43137"/>
                    </a:srgbClr>
                  </a:outerShdw>
                </a:effectLst>
              </a:rPr>
              <a:t>de la </a:t>
            </a:r>
            <a:r>
              <a:rPr lang="fr-FR" sz="2799" b="1" dirty="0" smtClean="0">
                <a:solidFill>
                  <a:prstClr val="black"/>
                </a:solidFill>
                <a:effectLst>
                  <a:outerShdw blurRad="38100" dist="38100" dir="2700000" algn="tl">
                    <a:srgbClr val="000000">
                      <a:alpha val="43137"/>
                    </a:srgbClr>
                  </a:outerShdw>
                </a:effectLst>
              </a:rPr>
              <a:t>Pêche Maritime</a:t>
            </a:r>
            <a:r>
              <a:rPr lang="ar-MA" sz="2799" b="1" dirty="0" smtClean="0">
                <a:solidFill>
                  <a:prstClr val="black"/>
                </a:solidFill>
                <a:effectLst>
                  <a:outerShdw blurRad="38100" dist="38100" dir="2700000" algn="tl">
                    <a:srgbClr val="000000">
                      <a:alpha val="43137"/>
                    </a:srgbClr>
                  </a:outerShdw>
                </a:effectLst>
              </a:rPr>
              <a:t> </a:t>
            </a:r>
            <a:endParaRPr lang="fr-FR" sz="2799" b="1" dirty="0" smtClean="0">
              <a:solidFill>
                <a:prstClr val="black"/>
              </a:solidFill>
              <a:effectLst>
                <a:outerShdw blurRad="38100" dist="38100" dir="2700000" algn="tl">
                  <a:srgbClr val="000000">
                    <a:alpha val="43137"/>
                  </a:srgbClr>
                </a:outerShdw>
              </a:effectLst>
            </a:endParaRPr>
          </a:p>
          <a:p>
            <a:pPr algn="ctr" rtl="1"/>
            <a:r>
              <a:rPr lang="ar-MA" sz="2799" b="1" dirty="0" smtClean="0">
                <a:solidFill>
                  <a:prstClr val="black"/>
                </a:solidFill>
                <a:effectLst>
                  <a:outerShdw blurRad="38100" dist="38100" dir="2700000" algn="tl">
                    <a:srgbClr val="000000">
                      <a:alpha val="43137"/>
                    </a:srgbClr>
                  </a:outerShdw>
                </a:effectLst>
              </a:rPr>
              <a:t>مهام و اختصاصات مديرية صناعات الصيد البحري </a:t>
            </a:r>
            <a:endParaRPr lang="fr-FR" sz="2799" dirty="0">
              <a:solidFill>
                <a:prstClr val="black"/>
              </a:solidFill>
            </a:endParaRPr>
          </a:p>
        </p:txBody>
      </p:sp>
      <p:sp>
        <p:nvSpPr>
          <p:cNvPr id="6" name="ZoneTexte 5"/>
          <p:cNvSpPr txBox="1"/>
          <p:nvPr/>
        </p:nvSpPr>
        <p:spPr>
          <a:xfrm>
            <a:off x="3430116" y="6021288"/>
            <a:ext cx="2952328" cy="707886"/>
          </a:xfrm>
          <a:prstGeom prst="rect">
            <a:avLst/>
          </a:prstGeom>
          <a:noFill/>
        </p:spPr>
        <p:txBody>
          <a:bodyPr wrap="square" rtlCol="0">
            <a:spAutoFit/>
          </a:bodyPr>
          <a:lstStyle/>
          <a:p>
            <a:pPr algn="ctr"/>
            <a:r>
              <a:rPr lang="fr-FR" sz="2000" u="sng" dirty="0" smtClean="0">
                <a:solidFill>
                  <a:srgbClr val="C00000"/>
                </a:solidFill>
                <a:latin typeface="Calibri" panose="020F0502020204030204" pitchFamily="34" charset="0"/>
              </a:rPr>
              <a:t>Septembre 2023</a:t>
            </a:r>
          </a:p>
          <a:p>
            <a:pPr algn="ctr"/>
            <a:r>
              <a:rPr lang="fr-FR" sz="2000" u="sng" dirty="0">
                <a:solidFill>
                  <a:srgbClr val="C00000"/>
                </a:solidFill>
                <a:latin typeface="Calibri" panose="020F0502020204030204" pitchFamily="34" charset="0"/>
              </a:rPr>
              <a:t>Rabat</a:t>
            </a:r>
          </a:p>
        </p:txBody>
      </p:sp>
    </p:spTree>
    <p:extLst>
      <p:ext uri="{BB962C8B-B14F-4D97-AF65-F5344CB8AC3E}">
        <p14:creationId xmlns:p14="http://schemas.microsoft.com/office/powerpoint/2010/main" val="52425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79496" y="836713"/>
            <a:ext cx="9679218" cy="307777"/>
          </a:xfrm>
          <a:prstGeom prst="rect">
            <a:avLst/>
          </a:prstGeom>
        </p:spPr>
        <p:txBody>
          <a:bodyPr wrap="square">
            <a:spAutoFit/>
          </a:bodyPr>
          <a:lstStyle/>
          <a:p>
            <a:pPr fontAlgn="ctr"/>
            <a:r>
              <a:rPr lang="fr-FR" sz="1400" b="1" dirty="0">
                <a:solidFill>
                  <a:srgbClr val="1C9DA0"/>
                </a:solidFill>
              </a:rPr>
              <a:t>- Direction des Industries de la Pêche Maritime </a:t>
            </a:r>
            <a:r>
              <a:rPr lang="fr-FR" sz="1400" b="1" dirty="0" smtClean="0">
                <a:solidFill>
                  <a:srgbClr val="1C9DA0"/>
                </a:solidFill>
              </a:rPr>
              <a:t>:</a:t>
            </a:r>
            <a:endParaRPr lang="x-none" sz="1400" b="1" dirty="0">
              <a:solidFill>
                <a:srgbClr val="1C9DA0"/>
              </a:solidFill>
            </a:endParaRPr>
          </a:p>
        </p:txBody>
      </p:sp>
      <p:sp>
        <p:nvSpPr>
          <p:cNvPr id="23" name="Rounded Rectangle 47"/>
          <p:cNvSpPr/>
          <p:nvPr/>
        </p:nvSpPr>
        <p:spPr>
          <a:xfrm>
            <a:off x="423875" y="536688"/>
            <a:ext cx="4629489" cy="300025"/>
          </a:xfrm>
          <a:prstGeom prst="roundRect">
            <a:avLst>
              <a:gd name="adj" fmla="val 50000"/>
            </a:avLst>
          </a:prstGeom>
          <a:solidFill>
            <a:schemeClr val="bg1">
              <a:lumMod val="85000"/>
            </a:schemeClr>
          </a:solidFill>
          <a:ln w="9525" cap="rnd"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8"/>
            <a:r>
              <a:rPr lang="en-US" sz="1600" b="1" kern="0" dirty="0">
                <a:solidFill>
                  <a:schemeClr val="tx1">
                    <a:lumMod val="75000"/>
                    <a:lumOff val="25000"/>
                  </a:schemeClr>
                </a:solidFill>
                <a:latin typeface="+mj-lt"/>
              </a:rPr>
              <a:t>1.1. </a:t>
            </a:r>
            <a:r>
              <a:rPr lang="fr-FR" altLang="fr-FR" sz="1600" b="1" kern="0" dirty="0">
                <a:solidFill>
                  <a:schemeClr val="tx1">
                    <a:lumMod val="75000"/>
                    <a:lumOff val="25000"/>
                  </a:schemeClr>
                </a:solidFill>
              </a:rPr>
              <a:t>Missions de la </a:t>
            </a:r>
            <a:r>
              <a:rPr lang="fr-FR" altLang="fr-FR" sz="1600" b="1" kern="0" dirty="0" smtClean="0">
                <a:solidFill>
                  <a:schemeClr val="tx1">
                    <a:lumMod val="75000"/>
                    <a:lumOff val="25000"/>
                  </a:schemeClr>
                </a:solidFill>
              </a:rPr>
              <a:t>Direction </a:t>
            </a:r>
            <a:endParaRPr lang="fr-FR" altLang="fr-FR" sz="1600" b="1" kern="0" dirty="0">
              <a:solidFill>
                <a:schemeClr val="tx1">
                  <a:lumMod val="75000"/>
                  <a:lumOff val="25000"/>
                </a:schemeClr>
              </a:solidFill>
              <a:latin typeface="+mj-lt"/>
            </a:endParaRPr>
          </a:p>
        </p:txBody>
      </p:sp>
      <p:sp>
        <p:nvSpPr>
          <p:cNvPr id="2" name="Rectangle 1"/>
          <p:cNvSpPr/>
          <p:nvPr/>
        </p:nvSpPr>
        <p:spPr>
          <a:xfrm>
            <a:off x="247757" y="1144490"/>
            <a:ext cx="11694397" cy="5308847"/>
          </a:xfrm>
          <a:prstGeom prst="rect">
            <a:avLst/>
          </a:prstGeom>
          <a:noFill/>
          <a:ln>
            <a:solidFill>
              <a:srgbClr val="22C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10</a:t>
            </a:fld>
            <a:endParaRPr lang="fr-BE" dirty="0"/>
          </a:p>
        </p:txBody>
      </p:sp>
      <p:sp>
        <p:nvSpPr>
          <p:cNvPr id="2050" name="Rectangle 2"/>
          <p:cNvSpPr>
            <a:spLocks noChangeArrowheads="1"/>
          </p:cNvSpPr>
          <p:nvPr/>
        </p:nvSpPr>
        <p:spPr bwMode="auto">
          <a:xfrm>
            <a:off x="909836" y="2276873"/>
            <a:ext cx="10297144" cy="31560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Arial Unicode MS"/>
                <a:cs typeface="Arial" charset="0"/>
              </a:rPr>
              <a:t>وضع الخطوط التوجيهية والاستراتيجية لضمان تحديث وتطوير وتعزيز مؤسسات المعالجة لتحسين وتعبئة المنتجات السمكية واتخاذ أي إجراءات ضرورية </a:t>
            </a:r>
            <a:endParaRPr kumimoji="0" lang="ar-MA" b="1" i="0" u="none" strike="noStrike" cap="none" normalizeH="0" baseline="0" dirty="0" smtClean="0">
              <a:ln>
                <a:noFill/>
              </a:ln>
              <a:solidFill>
                <a:schemeClr val="tx1"/>
              </a:solidFill>
              <a:effectLst/>
              <a:latin typeface="Arial Unicode MS"/>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Arial Unicode MS"/>
                <a:cs typeface="Arial" charset="0"/>
              </a:rPr>
              <a:t>لضمان التحديث والتطوير والترويج، بما في ذلك التدابير اللازمة لتشجيع الاستثمار؛ </a:t>
            </a:r>
            <a:endParaRPr kumimoji="0" lang="ar-MA" b="1" i="0" u="none" strike="noStrike" cap="none" normalizeH="0" baseline="0" dirty="0" smtClean="0">
              <a:ln>
                <a:noFill/>
              </a:ln>
              <a:solidFill>
                <a:schemeClr val="tx1"/>
              </a:solidFill>
              <a:effectLst/>
              <a:latin typeface="Arial Unicode MS"/>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ar-MA" b="1" i="0" u="none" strike="noStrike" cap="none" normalizeH="0" baseline="0" dirty="0" smtClean="0">
              <a:ln>
                <a:noFill/>
              </a:ln>
              <a:solidFill>
                <a:schemeClr val="tx1"/>
              </a:solidFill>
              <a:effectLst/>
              <a:latin typeface="Arial Unicode MS"/>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ar-MA" b="1" i="0" u="none" strike="noStrike" cap="none" normalizeH="0" baseline="0" dirty="0" smtClean="0">
                <a:ln>
                  <a:noFill/>
                </a:ln>
                <a:solidFill>
                  <a:schemeClr val="tx1"/>
                </a:solidFill>
                <a:effectLst/>
                <a:latin typeface="Arial Unicode MS"/>
                <a:cs typeface="Arial" charset="0"/>
              </a:rPr>
              <a:t>ا</a:t>
            </a:r>
            <a:r>
              <a:rPr kumimoji="0" lang="ar-SA" b="1" i="0" u="none" strike="noStrike" cap="none" normalizeH="0" baseline="0" dirty="0" smtClean="0">
                <a:ln>
                  <a:noFill/>
                </a:ln>
                <a:solidFill>
                  <a:schemeClr val="tx1"/>
                </a:solidFill>
                <a:effectLst/>
                <a:latin typeface="Arial Unicode MS"/>
                <a:cs typeface="Arial" charset="0"/>
              </a:rPr>
              <a:t>لمشاركة في الدراسات الفنية والاقتصادية والتجارية المتعلقة بأسواق المنتجات المصنعة واقتراح، بالتشاور مع المهنيين، جميع التدابير الفنية والاقتصادية التي من شأنها تحسين ظروف التسويق للمنتجات المصنعة أو المعالجة؛ </a:t>
            </a:r>
            <a:endParaRPr kumimoji="0" lang="ar-MA" b="1" i="0" u="none" strike="noStrike" cap="none" normalizeH="0" baseline="0" dirty="0" smtClean="0">
              <a:ln>
                <a:noFill/>
              </a:ln>
              <a:solidFill>
                <a:schemeClr val="tx1"/>
              </a:solidFill>
              <a:effectLst/>
              <a:latin typeface="Arial Unicode MS"/>
              <a:cs typeface="Arial" charset="0"/>
            </a:endParaRPr>
          </a:p>
          <a:p>
            <a:pPr lvl="0" algn="r" fontAlgn="base">
              <a:spcBef>
                <a:spcPct val="0"/>
              </a:spcBef>
              <a:spcAft>
                <a:spcPct val="0"/>
              </a:spcAft>
            </a:pPr>
            <a:endParaRPr kumimoji="0" lang="ar-MA" b="1" i="0" u="none" strike="noStrike" cap="none" normalizeH="0" baseline="0" dirty="0" smtClean="0">
              <a:ln>
                <a:noFill/>
              </a:ln>
              <a:solidFill>
                <a:schemeClr val="tx1"/>
              </a:solidFill>
              <a:effectLst/>
              <a:latin typeface="Arial Unicode MS"/>
              <a:cs typeface="Arial" charset="0"/>
            </a:endParaRPr>
          </a:p>
          <a:p>
            <a:pPr lvl="0" algn="r" fontAlgn="base">
              <a:spcBef>
                <a:spcPct val="0"/>
              </a:spcBef>
              <a:spcAft>
                <a:spcPct val="0"/>
              </a:spcAft>
            </a:pPr>
            <a:r>
              <a:rPr kumimoji="0" lang="ar-SA" b="1" i="0" u="none" strike="noStrike" cap="none" normalizeH="0" baseline="0" dirty="0" smtClean="0">
                <a:ln>
                  <a:noFill/>
                </a:ln>
                <a:solidFill>
                  <a:schemeClr val="tx1"/>
                </a:solidFill>
                <a:effectLst/>
                <a:latin typeface="Arial Unicode MS"/>
                <a:cs typeface="Arial" charset="0"/>
              </a:rPr>
              <a:t>تنسيق العمل على توحيد منتجات الصيد البحري والتأكد من مطابقتها لمعايير الصيد البحري في كافة مراحل إنتاجها؛ تعزيز البحث والابتكار والأداء في مجال</a:t>
            </a:r>
            <a:r>
              <a:rPr kumimoji="0" lang="ar-MA" b="1" i="0" u="none" strike="noStrike" cap="none" normalizeH="0" baseline="0" dirty="0" smtClean="0">
                <a:ln>
                  <a:noFill/>
                </a:ln>
                <a:solidFill>
                  <a:schemeClr val="tx1"/>
                </a:solidFill>
                <a:effectLst/>
                <a:latin typeface="Arial Unicode MS"/>
                <a:cs typeface="Arial" charset="0"/>
              </a:rPr>
              <a:t> </a:t>
            </a:r>
            <a:r>
              <a:rPr lang="ar-SA" b="1" dirty="0" smtClean="0">
                <a:latin typeface="Arial Unicode MS"/>
                <a:cs typeface="Arial" charset="0"/>
              </a:rPr>
              <a:t>صناعات صيد الأسماك، بالتشاور مع المهنيين والمنظمات المهتمة الأخرى</a:t>
            </a:r>
            <a:endParaRPr lang="ar-MA" b="1" dirty="0" smtClean="0">
              <a:latin typeface="Arial Unicode MS"/>
              <a:cs typeface="Arial" charset="0"/>
            </a:endParaRPr>
          </a:p>
          <a:p>
            <a:pPr lvl="0" algn="r" fontAlgn="base">
              <a:spcBef>
                <a:spcPct val="0"/>
              </a:spcBef>
              <a:spcAft>
                <a:spcPct val="0"/>
              </a:spcAft>
            </a:pPr>
            <a:r>
              <a:rPr kumimoji="0" lang="ar-SA" b="0" i="0" u="none" strike="noStrike" cap="none" normalizeH="0" baseline="0" dirty="0" smtClean="0">
                <a:ln>
                  <a:noFill/>
                </a:ln>
                <a:solidFill>
                  <a:schemeClr val="tx1"/>
                </a:solidFill>
                <a:effectLst/>
                <a:latin typeface="Arial Unicode MS"/>
                <a:cs typeface="Arial" charset="0"/>
              </a:rPr>
              <a:t> </a:t>
            </a:r>
            <a:endParaRPr kumimoji="0" lang="ar-MA" b="0" i="0" u="none" strike="noStrike" cap="none" normalizeH="0" baseline="0" dirty="0" smtClean="0">
              <a:ln>
                <a:noFill/>
              </a:ln>
              <a:solidFill>
                <a:schemeClr val="tx1"/>
              </a:solidFill>
              <a:effectLst/>
              <a:latin typeface="Arial Unicode MS"/>
              <a:cs typeface="Arial" charset="0"/>
            </a:endParaRPr>
          </a:p>
          <a:p>
            <a:pPr lvl="0" algn="r" fontAlgn="base">
              <a:spcBef>
                <a:spcPct val="0"/>
              </a:spcBef>
              <a:spcAft>
                <a:spcPct val="0"/>
              </a:spcAft>
            </a:pPr>
            <a:r>
              <a:rPr lang="ar-MA" dirty="0" smtClean="0"/>
              <a:t>.</a:t>
            </a:r>
            <a:r>
              <a:rPr kumimoji="0" lang="fr-FR" b="0" i="0" u="none" strike="noStrike" cap="none" normalizeH="0" baseline="0" dirty="0" smtClean="0">
                <a:ln>
                  <a:noFill/>
                </a:ln>
                <a:solidFill>
                  <a:schemeClr val="tx1"/>
                </a:solidFill>
                <a:effectLst/>
                <a:latin typeface="Arial" charset="0"/>
                <a:cs typeface="Arial" charset="0"/>
              </a:rPr>
              <a:t> </a:t>
            </a:r>
          </a:p>
        </p:txBody>
      </p:sp>
    </p:spTree>
    <p:extLst>
      <p:ext uri="{BB962C8B-B14F-4D97-AF65-F5344CB8AC3E}">
        <p14:creationId xmlns:p14="http://schemas.microsoft.com/office/powerpoint/2010/main" val="142337455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79496" y="836713"/>
            <a:ext cx="9679218" cy="307777"/>
          </a:xfrm>
          <a:prstGeom prst="rect">
            <a:avLst/>
          </a:prstGeom>
        </p:spPr>
        <p:txBody>
          <a:bodyPr wrap="square">
            <a:spAutoFit/>
          </a:bodyPr>
          <a:lstStyle/>
          <a:p>
            <a:pPr fontAlgn="ctr"/>
            <a:r>
              <a:rPr lang="fr-FR" sz="1400" b="1" dirty="0">
                <a:solidFill>
                  <a:srgbClr val="1C9DA0"/>
                </a:solidFill>
              </a:rPr>
              <a:t>- Direction des Industries de la Pêche Maritime </a:t>
            </a:r>
            <a:r>
              <a:rPr lang="fr-FR" sz="1400" b="1" dirty="0" smtClean="0">
                <a:solidFill>
                  <a:srgbClr val="1C9DA0"/>
                </a:solidFill>
              </a:rPr>
              <a:t>:</a:t>
            </a:r>
            <a:endParaRPr lang="x-none" sz="1400" b="1" dirty="0">
              <a:solidFill>
                <a:srgbClr val="1C9DA0"/>
              </a:solidFill>
            </a:endParaRPr>
          </a:p>
        </p:txBody>
      </p:sp>
      <p:sp>
        <p:nvSpPr>
          <p:cNvPr id="23" name="Rounded Rectangle 47"/>
          <p:cNvSpPr/>
          <p:nvPr/>
        </p:nvSpPr>
        <p:spPr>
          <a:xfrm>
            <a:off x="423875" y="536688"/>
            <a:ext cx="4629489" cy="300025"/>
          </a:xfrm>
          <a:prstGeom prst="roundRect">
            <a:avLst>
              <a:gd name="adj" fmla="val 50000"/>
            </a:avLst>
          </a:prstGeom>
          <a:solidFill>
            <a:schemeClr val="bg1">
              <a:lumMod val="85000"/>
            </a:schemeClr>
          </a:solidFill>
          <a:ln w="9525" cap="rnd"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8"/>
            <a:r>
              <a:rPr lang="en-US" sz="1600" b="1" kern="0" dirty="0">
                <a:solidFill>
                  <a:schemeClr val="tx1">
                    <a:lumMod val="75000"/>
                    <a:lumOff val="25000"/>
                  </a:schemeClr>
                </a:solidFill>
                <a:latin typeface="+mj-lt"/>
              </a:rPr>
              <a:t>1.1. </a:t>
            </a:r>
            <a:r>
              <a:rPr lang="fr-FR" altLang="fr-FR" sz="1600" b="1" kern="0" dirty="0">
                <a:solidFill>
                  <a:schemeClr val="tx1">
                    <a:lumMod val="75000"/>
                    <a:lumOff val="25000"/>
                  </a:schemeClr>
                </a:solidFill>
              </a:rPr>
              <a:t>Missions de la </a:t>
            </a:r>
            <a:r>
              <a:rPr lang="fr-FR" altLang="fr-FR" sz="1600" b="1" kern="0" dirty="0" smtClean="0">
                <a:solidFill>
                  <a:schemeClr val="tx1">
                    <a:lumMod val="75000"/>
                    <a:lumOff val="25000"/>
                  </a:schemeClr>
                </a:solidFill>
              </a:rPr>
              <a:t>Direction </a:t>
            </a:r>
            <a:endParaRPr lang="fr-FR" altLang="fr-FR" sz="1600" b="1" kern="0" dirty="0">
              <a:solidFill>
                <a:schemeClr val="tx1">
                  <a:lumMod val="75000"/>
                  <a:lumOff val="25000"/>
                </a:schemeClr>
              </a:solidFill>
              <a:latin typeface="+mj-lt"/>
            </a:endParaRPr>
          </a:p>
        </p:txBody>
      </p:sp>
      <p:sp>
        <p:nvSpPr>
          <p:cNvPr id="2" name="Rectangle 1"/>
          <p:cNvSpPr/>
          <p:nvPr/>
        </p:nvSpPr>
        <p:spPr>
          <a:xfrm>
            <a:off x="247757" y="1144490"/>
            <a:ext cx="11694397" cy="5308847"/>
          </a:xfrm>
          <a:prstGeom prst="rect">
            <a:avLst/>
          </a:prstGeom>
          <a:noFill/>
          <a:ln>
            <a:solidFill>
              <a:srgbClr val="22C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11</a:t>
            </a:fld>
            <a:endParaRPr lang="fr-BE" dirty="0"/>
          </a:p>
        </p:txBody>
      </p:sp>
      <p:sp>
        <p:nvSpPr>
          <p:cNvPr id="2050" name="Rectangle 2"/>
          <p:cNvSpPr>
            <a:spLocks noChangeArrowheads="1"/>
          </p:cNvSpPr>
          <p:nvPr/>
        </p:nvSpPr>
        <p:spPr bwMode="auto">
          <a:xfrm>
            <a:off x="909836" y="2769896"/>
            <a:ext cx="1029714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kumimoji="0" lang="ar-SA" b="0" i="0" u="none" strike="noStrike" cap="none" normalizeH="0" baseline="0" dirty="0" smtClean="0">
                <a:ln>
                  <a:noFill/>
                </a:ln>
                <a:solidFill>
                  <a:schemeClr val="tx1"/>
                </a:solidFill>
                <a:effectLst/>
                <a:latin typeface="Arial Unicode MS"/>
                <a:cs typeface="Arial" charset="0"/>
              </a:rPr>
              <a:t> </a:t>
            </a:r>
            <a:endParaRPr kumimoji="0" lang="ar-MA" b="0" i="0" u="none" strike="noStrike" cap="none" normalizeH="0" baseline="0" dirty="0" smtClean="0">
              <a:ln>
                <a:noFill/>
              </a:ln>
              <a:solidFill>
                <a:schemeClr val="tx1"/>
              </a:solidFill>
              <a:effectLst/>
              <a:latin typeface="Arial Unicode MS"/>
              <a:cs typeface="Arial" charset="0"/>
            </a:endParaRPr>
          </a:p>
          <a:p>
            <a:pPr lvl="0" algn="r" fontAlgn="base">
              <a:spcBef>
                <a:spcPct val="0"/>
              </a:spcBef>
              <a:spcAft>
                <a:spcPct val="0"/>
              </a:spcAft>
            </a:pPr>
            <a:r>
              <a:rPr lang="ar-MA" dirty="0" smtClean="0"/>
              <a:t>تعزيز البحث والابتكار والأداء في مجال صناعات صيد الأسماك، بالتشاور مع المهنيين والمنظمات المهتمة الأخرى؛ </a:t>
            </a:r>
          </a:p>
          <a:p>
            <a:pPr lvl="0" algn="r" fontAlgn="base">
              <a:spcBef>
                <a:spcPct val="0"/>
              </a:spcBef>
              <a:spcAft>
                <a:spcPct val="0"/>
              </a:spcAft>
            </a:pPr>
            <a:endParaRPr lang="ar-MA" dirty="0" smtClean="0"/>
          </a:p>
          <a:p>
            <a:pPr lvl="0" algn="r" fontAlgn="base">
              <a:spcBef>
                <a:spcPct val="0"/>
              </a:spcBef>
              <a:spcAft>
                <a:spcPct val="0"/>
              </a:spcAft>
            </a:pPr>
            <a:r>
              <a:rPr lang="ar-MA" dirty="0" smtClean="0"/>
              <a:t>تشجيع التحديث والابتكار والأداء في مجال الصناعات السمكية بهدف تحسين الجودة وتعزيز القدرة التنافسية، لا سيما في مجال الوصول إلى الأسواق؛ </a:t>
            </a:r>
          </a:p>
          <a:p>
            <a:pPr lvl="0" algn="r" fontAlgn="base">
              <a:spcBef>
                <a:spcPct val="0"/>
              </a:spcBef>
              <a:spcAft>
                <a:spcPct val="0"/>
              </a:spcAft>
            </a:pPr>
            <a:endParaRPr lang="ar-MA" dirty="0" smtClean="0"/>
          </a:p>
          <a:p>
            <a:pPr lvl="0" algn="r" fontAlgn="base">
              <a:spcBef>
                <a:spcPct val="0"/>
              </a:spcBef>
              <a:spcAft>
                <a:spcPct val="0"/>
              </a:spcAft>
            </a:pPr>
            <a:r>
              <a:rPr lang="ar-MA" dirty="0" smtClean="0"/>
              <a:t>.</a:t>
            </a:r>
            <a:r>
              <a:rPr kumimoji="0" lang="fr-FR" b="0" i="0" u="none" strike="noStrike" cap="none" normalizeH="0" baseline="0" dirty="0" smtClean="0">
                <a:ln>
                  <a:noFill/>
                </a:ln>
                <a:solidFill>
                  <a:schemeClr val="tx1"/>
                </a:solidFill>
                <a:effectLst/>
                <a:latin typeface="Arial" charset="0"/>
                <a:cs typeface="Arial" charset="0"/>
              </a:rPr>
              <a:t> </a:t>
            </a:r>
          </a:p>
        </p:txBody>
      </p:sp>
    </p:spTree>
    <p:extLst>
      <p:ext uri="{BB962C8B-B14F-4D97-AF65-F5344CB8AC3E}">
        <p14:creationId xmlns:p14="http://schemas.microsoft.com/office/powerpoint/2010/main" val="142337455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79496" y="836713"/>
            <a:ext cx="9679218" cy="307777"/>
          </a:xfrm>
          <a:prstGeom prst="rect">
            <a:avLst/>
          </a:prstGeom>
        </p:spPr>
        <p:txBody>
          <a:bodyPr wrap="square">
            <a:spAutoFit/>
          </a:bodyPr>
          <a:lstStyle/>
          <a:p>
            <a:pPr fontAlgn="ctr"/>
            <a:r>
              <a:rPr lang="fr-FR" sz="1400" b="1" dirty="0">
                <a:solidFill>
                  <a:srgbClr val="1C9DA0"/>
                </a:solidFill>
              </a:rPr>
              <a:t>- Direction des Industries de la Pêche Maritime </a:t>
            </a:r>
            <a:r>
              <a:rPr lang="fr-FR" sz="1400" b="1" dirty="0" smtClean="0">
                <a:solidFill>
                  <a:srgbClr val="1C9DA0"/>
                </a:solidFill>
              </a:rPr>
              <a:t>:</a:t>
            </a:r>
            <a:endParaRPr lang="x-none" sz="1400" b="1" dirty="0">
              <a:solidFill>
                <a:srgbClr val="1C9DA0"/>
              </a:solidFill>
            </a:endParaRPr>
          </a:p>
        </p:txBody>
      </p:sp>
      <p:sp>
        <p:nvSpPr>
          <p:cNvPr id="23" name="Rounded Rectangle 47"/>
          <p:cNvSpPr/>
          <p:nvPr/>
        </p:nvSpPr>
        <p:spPr>
          <a:xfrm>
            <a:off x="423875" y="536688"/>
            <a:ext cx="4629489" cy="300025"/>
          </a:xfrm>
          <a:prstGeom prst="roundRect">
            <a:avLst>
              <a:gd name="adj" fmla="val 50000"/>
            </a:avLst>
          </a:prstGeom>
          <a:solidFill>
            <a:schemeClr val="bg1">
              <a:lumMod val="85000"/>
            </a:schemeClr>
          </a:solidFill>
          <a:ln w="9525" cap="rnd"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8"/>
            <a:r>
              <a:rPr lang="en-US" sz="1600" b="1" kern="0" dirty="0">
                <a:solidFill>
                  <a:schemeClr val="tx1">
                    <a:lumMod val="75000"/>
                    <a:lumOff val="25000"/>
                  </a:schemeClr>
                </a:solidFill>
                <a:latin typeface="+mj-lt"/>
              </a:rPr>
              <a:t>1.1. </a:t>
            </a:r>
            <a:r>
              <a:rPr lang="fr-FR" altLang="fr-FR" sz="1600" b="1" kern="0" dirty="0">
                <a:solidFill>
                  <a:schemeClr val="tx1">
                    <a:lumMod val="75000"/>
                    <a:lumOff val="25000"/>
                  </a:schemeClr>
                </a:solidFill>
              </a:rPr>
              <a:t>Missions de la </a:t>
            </a:r>
            <a:r>
              <a:rPr lang="fr-FR" altLang="fr-FR" sz="1600" b="1" kern="0" dirty="0" smtClean="0">
                <a:solidFill>
                  <a:schemeClr val="tx1">
                    <a:lumMod val="75000"/>
                    <a:lumOff val="25000"/>
                  </a:schemeClr>
                </a:solidFill>
              </a:rPr>
              <a:t>Direction </a:t>
            </a:r>
            <a:endParaRPr lang="fr-FR" altLang="fr-FR" sz="1600" b="1" kern="0" dirty="0">
              <a:solidFill>
                <a:schemeClr val="tx1">
                  <a:lumMod val="75000"/>
                  <a:lumOff val="25000"/>
                </a:schemeClr>
              </a:solidFill>
              <a:latin typeface="+mj-lt"/>
            </a:endParaRPr>
          </a:p>
        </p:txBody>
      </p:sp>
      <p:sp>
        <p:nvSpPr>
          <p:cNvPr id="2" name="Rectangle 1"/>
          <p:cNvSpPr/>
          <p:nvPr/>
        </p:nvSpPr>
        <p:spPr>
          <a:xfrm>
            <a:off x="247757" y="1144490"/>
            <a:ext cx="11694397" cy="5308847"/>
          </a:xfrm>
          <a:prstGeom prst="rect">
            <a:avLst/>
          </a:prstGeom>
          <a:noFill/>
          <a:ln>
            <a:solidFill>
              <a:srgbClr val="22C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12</a:t>
            </a:fld>
            <a:endParaRPr lang="fr-BE" dirty="0"/>
          </a:p>
        </p:txBody>
      </p:sp>
      <p:sp>
        <p:nvSpPr>
          <p:cNvPr id="2050" name="Rectangle 2"/>
          <p:cNvSpPr>
            <a:spLocks noChangeArrowheads="1"/>
          </p:cNvSpPr>
          <p:nvPr/>
        </p:nvSpPr>
        <p:spPr bwMode="auto">
          <a:xfrm>
            <a:off x="837828" y="2276872"/>
            <a:ext cx="10441160" cy="31560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kumimoji="0" lang="ar-SA" b="0" i="0" u="none" strike="noStrike" cap="none" normalizeH="0" baseline="0" dirty="0" smtClean="0">
                <a:ln>
                  <a:noFill/>
                </a:ln>
                <a:solidFill>
                  <a:schemeClr val="tx1"/>
                </a:solidFill>
                <a:effectLst/>
                <a:latin typeface="Arial Unicode MS"/>
                <a:cs typeface="Arial" charset="0"/>
              </a:rPr>
              <a:t> </a:t>
            </a:r>
            <a:endParaRPr kumimoji="0" lang="ar-MA" b="0" i="0" u="none" strike="noStrike" cap="none" normalizeH="0" baseline="0" dirty="0" smtClean="0">
              <a:ln>
                <a:noFill/>
              </a:ln>
              <a:solidFill>
                <a:schemeClr val="tx1"/>
              </a:solidFill>
              <a:effectLst/>
              <a:latin typeface="Arial Unicode MS"/>
              <a:cs typeface="Arial" charset="0"/>
            </a:endParaRPr>
          </a:p>
          <a:p>
            <a:pPr lvl="0" algn="r" fontAlgn="base">
              <a:spcBef>
                <a:spcPct val="0"/>
              </a:spcBef>
              <a:spcAft>
                <a:spcPct val="0"/>
              </a:spcAft>
            </a:pPr>
            <a:endParaRPr lang="ar-MA" dirty="0" smtClean="0"/>
          </a:p>
          <a:p>
            <a:pPr lvl="0" algn="r" fontAlgn="base">
              <a:spcBef>
                <a:spcPct val="0"/>
              </a:spcBef>
              <a:spcAft>
                <a:spcPct val="0"/>
              </a:spcAft>
            </a:pPr>
            <a:r>
              <a:rPr lang="ar-MA" dirty="0" smtClean="0"/>
              <a:t>إصدار الموافقات والتصاريح الصحية لسفن الصيد البحري والشركات والمؤسسات التي تتعلق أنشطتها بمنتجات الصيد والاستزراع المائي، بما في ذلك الشركات والمؤسسات المنتجة لمنتجات الصيد البحري مثل الزيوت ومسحوق السمك وفقا للنصوص التشريعية والتنظيمية المعمول بها، وعلى وجه الخصوص القانون رقم 28-07 المتعلق بسلامة المنتجات الغذائية؛ </a:t>
            </a:r>
          </a:p>
          <a:p>
            <a:pPr lvl="0" algn="r" fontAlgn="base">
              <a:spcBef>
                <a:spcPct val="0"/>
              </a:spcBef>
              <a:spcAft>
                <a:spcPct val="0"/>
              </a:spcAft>
            </a:pPr>
            <a:endParaRPr lang="ar-MA" dirty="0" smtClean="0"/>
          </a:p>
          <a:p>
            <a:pPr lvl="0" algn="r" fontAlgn="base">
              <a:spcBef>
                <a:spcPct val="0"/>
              </a:spcBef>
              <a:spcAft>
                <a:spcPct val="0"/>
              </a:spcAft>
            </a:pPr>
            <a:r>
              <a:rPr lang="ar-MA" dirty="0" smtClean="0"/>
              <a:t>القيام بالتنسيق مع المكتب الوطني للصحة والسلامة </a:t>
            </a:r>
            <a:r>
              <a:rPr lang="ar-MA" dirty="0"/>
              <a:t>للمنتجات الغذائية ، </a:t>
            </a:r>
            <a:r>
              <a:rPr lang="ar-MA" dirty="0" smtClean="0"/>
              <a:t>بزيارات صحية ميدانية للمؤسسات والشركات الراغبة في الحصول على الموافقات والتراخيص الصحية للتحقق من التزامها بالشروط التي تقتضيها النصوص التشريعية والتنظيمية المتعلقة بالسلامة الصحية للمنتجات الغذائية المعمول بها إنشاء هذه المؤسسات والشركات وتخطيطها المعماري وتخطيطها وبنيتها ومعداتها وموادها، فضلاً عن تشغيلها؛</a:t>
            </a:r>
            <a:r>
              <a:rPr kumimoji="0" lang="fr-FR" b="0" i="0" u="none" strike="noStrike" cap="none" normalizeH="0" baseline="0" dirty="0" smtClean="0">
                <a:ln>
                  <a:noFill/>
                </a:ln>
                <a:solidFill>
                  <a:schemeClr val="tx1"/>
                </a:solidFill>
                <a:effectLst/>
                <a:latin typeface="Arial" charset="0"/>
                <a:cs typeface="Arial" charset="0"/>
              </a:rPr>
              <a:t> </a:t>
            </a:r>
          </a:p>
        </p:txBody>
      </p:sp>
    </p:spTree>
    <p:extLst>
      <p:ext uri="{BB962C8B-B14F-4D97-AF65-F5344CB8AC3E}">
        <p14:creationId xmlns:p14="http://schemas.microsoft.com/office/powerpoint/2010/main" val="142337455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79496" y="836713"/>
            <a:ext cx="9679218" cy="307777"/>
          </a:xfrm>
          <a:prstGeom prst="rect">
            <a:avLst/>
          </a:prstGeom>
        </p:spPr>
        <p:txBody>
          <a:bodyPr wrap="square">
            <a:spAutoFit/>
          </a:bodyPr>
          <a:lstStyle/>
          <a:p>
            <a:pPr fontAlgn="ctr"/>
            <a:r>
              <a:rPr lang="fr-FR" sz="1400" b="1" dirty="0">
                <a:solidFill>
                  <a:srgbClr val="1C9DA0"/>
                </a:solidFill>
              </a:rPr>
              <a:t>- Direction des Industries de la Pêche Maritime </a:t>
            </a:r>
            <a:r>
              <a:rPr lang="fr-FR" sz="1400" b="1" dirty="0" smtClean="0">
                <a:solidFill>
                  <a:srgbClr val="1C9DA0"/>
                </a:solidFill>
              </a:rPr>
              <a:t>:</a:t>
            </a:r>
            <a:endParaRPr lang="x-none" sz="1400" b="1" dirty="0">
              <a:solidFill>
                <a:srgbClr val="1C9DA0"/>
              </a:solidFill>
            </a:endParaRPr>
          </a:p>
        </p:txBody>
      </p:sp>
      <p:sp>
        <p:nvSpPr>
          <p:cNvPr id="23" name="Rounded Rectangle 47"/>
          <p:cNvSpPr/>
          <p:nvPr/>
        </p:nvSpPr>
        <p:spPr>
          <a:xfrm>
            <a:off x="423875" y="536688"/>
            <a:ext cx="4629489" cy="300025"/>
          </a:xfrm>
          <a:prstGeom prst="roundRect">
            <a:avLst>
              <a:gd name="adj" fmla="val 50000"/>
            </a:avLst>
          </a:prstGeom>
          <a:solidFill>
            <a:schemeClr val="bg1">
              <a:lumMod val="85000"/>
            </a:schemeClr>
          </a:solidFill>
          <a:ln w="9525" cap="rnd"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8"/>
            <a:r>
              <a:rPr lang="en-US" sz="1600" b="1" kern="0" dirty="0">
                <a:solidFill>
                  <a:schemeClr val="tx1">
                    <a:lumMod val="75000"/>
                    <a:lumOff val="25000"/>
                  </a:schemeClr>
                </a:solidFill>
                <a:latin typeface="+mj-lt"/>
              </a:rPr>
              <a:t>1.1. </a:t>
            </a:r>
            <a:r>
              <a:rPr lang="fr-FR" altLang="fr-FR" sz="1600" b="1" kern="0" dirty="0">
                <a:solidFill>
                  <a:schemeClr val="tx1">
                    <a:lumMod val="75000"/>
                    <a:lumOff val="25000"/>
                  </a:schemeClr>
                </a:solidFill>
              </a:rPr>
              <a:t>Missions de la </a:t>
            </a:r>
            <a:r>
              <a:rPr lang="fr-FR" altLang="fr-FR" sz="1600" b="1" kern="0" dirty="0" smtClean="0">
                <a:solidFill>
                  <a:schemeClr val="tx1">
                    <a:lumMod val="75000"/>
                    <a:lumOff val="25000"/>
                  </a:schemeClr>
                </a:solidFill>
              </a:rPr>
              <a:t>Direction </a:t>
            </a:r>
            <a:endParaRPr lang="fr-FR" altLang="fr-FR" sz="1600" b="1" kern="0" dirty="0">
              <a:solidFill>
                <a:schemeClr val="tx1">
                  <a:lumMod val="75000"/>
                  <a:lumOff val="25000"/>
                </a:schemeClr>
              </a:solidFill>
              <a:latin typeface="+mj-lt"/>
            </a:endParaRPr>
          </a:p>
        </p:txBody>
      </p:sp>
      <p:sp>
        <p:nvSpPr>
          <p:cNvPr id="2" name="Rectangle 1"/>
          <p:cNvSpPr/>
          <p:nvPr/>
        </p:nvSpPr>
        <p:spPr>
          <a:xfrm>
            <a:off x="247757" y="1144490"/>
            <a:ext cx="11694397" cy="5308847"/>
          </a:xfrm>
          <a:prstGeom prst="rect">
            <a:avLst/>
          </a:prstGeom>
          <a:noFill/>
          <a:ln>
            <a:solidFill>
              <a:srgbClr val="22C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13</a:t>
            </a:fld>
            <a:endParaRPr lang="fr-BE" dirty="0"/>
          </a:p>
        </p:txBody>
      </p:sp>
      <p:sp>
        <p:nvSpPr>
          <p:cNvPr id="2050" name="Rectangle 2"/>
          <p:cNvSpPr>
            <a:spLocks noChangeArrowheads="1"/>
          </p:cNvSpPr>
          <p:nvPr/>
        </p:nvSpPr>
        <p:spPr bwMode="auto">
          <a:xfrm>
            <a:off x="909836" y="2708920"/>
            <a:ext cx="10369152" cy="23167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kumimoji="0" lang="ar-SA" b="0" i="0" u="none" strike="noStrike" cap="none" normalizeH="0" baseline="0" dirty="0" smtClean="0">
                <a:ln>
                  <a:noFill/>
                </a:ln>
                <a:solidFill>
                  <a:schemeClr val="tx1"/>
                </a:solidFill>
                <a:effectLst/>
                <a:latin typeface="Arial Unicode MS"/>
                <a:cs typeface="Arial" charset="0"/>
              </a:rPr>
              <a:t> </a:t>
            </a:r>
            <a:endParaRPr kumimoji="0" lang="ar-MA" b="0" i="0" u="none" strike="noStrike" cap="none" normalizeH="0" baseline="0" dirty="0" smtClean="0">
              <a:ln>
                <a:noFill/>
              </a:ln>
              <a:solidFill>
                <a:schemeClr val="tx1"/>
              </a:solidFill>
              <a:effectLst/>
              <a:latin typeface="Arial Unicode MS"/>
              <a:cs typeface="Arial" charset="0"/>
            </a:endParaRPr>
          </a:p>
          <a:p>
            <a:pPr lvl="0" algn="r" fontAlgn="base">
              <a:spcBef>
                <a:spcPct val="0"/>
              </a:spcBef>
              <a:spcAft>
                <a:spcPct val="0"/>
              </a:spcAft>
            </a:pPr>
            <a:endParaRPr lang="ar-MA" dirty="0" smtClean="0"/>
          </a:p>
          <a:p>
            <a:pPr lvl="0" algn="r" fontAlgn="base">
              <a:spcBef>
                <a:spcPct val="0"/>
              </a:spcBef>
              <a:spcAft>
                <a:spcPct val="0"/>
              </a:spcAft>
            </a:pPr>
            <a:r>
              <a:rPr lang="ar-MA" dirty="0" smtClean="0"/>
              <a:t>تشجيع اعتماد علامات الجودة ووضع العلامات على طول سلاسل الإنتاج تعميم تقنيات وأساليب تثمين ومناولة وتجهيز </a:t>
            </a:r>
          </a:p>
          <a:p>
            <a:pPr lvl="0" algn="r" fontAlgn="base">
              <a:spcBef>
                <a:spcPct val="0"/>
              </a:spcBef>
              <a:spcAft>
                <a:spcPct val="0"/>
              </a:spcAft>
            </a:pPr>
            <a:r>
              <a:rPr lang="ar-MA" dirty="0" smtClean="0"/>
              <a:t>وتحويل وتعبئة وتغليف ونقل وتخزين وتوزيع وعرض المنتجات السمكية؛ </a:t>
            </a:r>
          </a:p>
          <a:p>
            <a:pPr lvl="0" algn="r" fontAlgn="base">
              <a:spcBef>
                <a:spcPct val="0"/>
              </a:spcBef>
              <a:spcAft>
                <a:spcPct val="0"/>
              </a:spcAft>
            </a:pPr>
            <a:endParaRPr lang="ar-MA" dirty="0" smtClean="0"/>
          </a:p>
          <a:p>
            <a:pPr lvl="0" algn="r" fontAlgn="base">
              <a:spcBef>
                <a:spcPct val="0"/>
              </a:spcBef>
              <a:spcAft>
                <a:spcPct val="0"/>
              </a:spcAft>
            </a:pPr>
            <a:r>
              <a:rPr lang="ar-MA" dirty="0" smtClean="0"/>
              <a:t>مراقبة تنظيم نشاط تجارة الأسماك، خاصة من خلال منح التراخيص وبطاقات تجارة الأسماك؛ مراقبة الالتزام بالضوابط التي تحدد شروط مزاولة نشاط تجارة الأسماك.</a:t>
            </a:r>
            <a:r>
              <a:rPr kumimoji="0" lang="fr-FR" b="0" i="0" u="none" strike="noStrike" cap="none" normalizeH="0" baseline="0" dirty="0" smtClean="0">
                <a:ln>
                  <a:noFill/>
                </a:ln>
                <a:solidFill>
                  <a:schemeClr val="tx1"/>
                </a:solidFill>
                <a:effectLst/>
                <a:latin typeface="Arial" charset="0"/>
                <a:cs typeface="Arial" charset="0"/>
              </a:rPr>
              <a:t> </a:t>
            </a:r>
          </a:p>
        </p:txBody>
      </p:sp>
    </p:spTree>
    <p:extLst>
      <p:ext uri="{BB962C8B-B14F-4D97-AF65-F5344CB8AC3E}">
        <p14:creationId xmlns:p14="http://schemas.microsoft.com/office/powerpoint/2010/main" val="142337455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47"/>
          <p:cNvSpPr/>
          <p:nvPr/>
        </p:nvSpPr>
        <p:spPr>
          <a:xfrm>
            <a:off x="1430152" y="1008067"/>
            <a:ext cx="4952219" cy="181375"/>
          </a:xfrm>
          <a:prstGeom prst="roundRect">
            <a:avLst>
              <a:gd name="adj" fmla="val 50000"/>
            </a:avLst>
          </a:prstGeom>
          <a:solidFill>
            <a:schemeClr val="bg1">
              <a:lumMod val="85000"/>
            </a:schemeClr>
          </a:solidFill>
          <a:ln w="9525" cap="rnd" cmpd="sng" algn="ctr">
            <a:noFill/>
            <a:prstDash val="solid"/>
            <a:round/>
            <a:headEnd type="none" w="med" len="med"/>
            <a:tailEnd type="none" w="med" len="med"/>
          </a:ln>
          <a:effectLst/>
          <a:extLst/>
        </p:spPr>
        <p:txBody>
          <a:bodyPr rot="0" spcFirstLastPara="0" vertOverflow="overflow" horzOverflow="overflow" vert="horz" wrap="square" lIns="49047" tIns="24524" rIns="49047" bIns="24524" numCol="1" spcCol="0" rtlCol="0" fromWordArt="0" anchor="ctr" anchorCtr="0" forceAA="0" compatLnSpc="1">
            <a:prstTxWarp prst="textNoShape">
              <a:avLst/>
            </a:prstTxWarp>
            <a:noAutofit/>
          </a:bodyPr>
          <a:lstStyle/>
          <a:p>
            <a:pPr marL="96220"/>
            <a:r>
              <a:rPr lang="en-US" sz="1138" b="1" kern="0" dirty="0">
                <a:solidFill>
                  <a:schemeClr val="tx1">
                    <a:lumMod val="75000"/>
                    <a:lumOff val="25000"/>
                  </a:schemeClr>
                </a:solidFill>
                <a:latin typeface="+mj-lt"/>
              </a:rPr>
              <a:t>1.5. </a:t>
            </a:r>
            <a:r>
              <a:rPr lang="en-US" sz="1138" b="1" kern="0" dirty="0">
                <a:solidFill>
                  <a:schemeClr val="tx1">
                    <a:lumMod val="75000"/>
                    <a:lumOff val="25000"/>
                  </a:schemeClr>
                </a:solidFill>
              </a:rPr>
              <a:t>Indicateurs des industries de la pêche maritime </a:t>
            </a:r>
            <a:endParaRPr lang="fr-FR" altLang="fr-FR" sz="1138" b="1" kern="0" dirty="0">
              <a:solidFill>
                <a:schemeClr val="tx1">
                  <a:lumMod val="75000"/>
                  <a:lumOff val="25000"/>
                </a:schemeClr>
              </a:solidFill>
              <a:latin typeface="+mj-lt"/>
            </a:endParaRPr>
          </a:p>
        </p:txBody>
      </p:sp>
      <p:sp>
        <p:nvSpPr>
          <p:cNvPr id="324" name="Rectangle 12"/>
          <p:cNvSpPr>
            <a:spLocks noChangeArrowheads="1"/>
          </p:cNvSpPr>
          <p:nvPr>
            <p:custDataLst>
              <p:tags r:id="rId1"/>
            </p:custDataLst>
          </p:nvPr>
        </p:nvSpPr>
        <p:spPr bwMode="auto">
          <a:xfrm>
            <a:off x="4815101" y="1415178"/>
            <a:ext cx="3036603" cy="1954034"/>
          </a:xfrm>
          <a:prstGeom prst="rect">
            <a:avLst/>
          </a:prstGeom>
          <a:noFill/>
          <a:ln w="9525">
            <a:solidFill>
              <a:schemeClr val="accent5">
                <a:lumMod val="60000"/>
                <a:lumOff val="40000"/>
              </a:schemeClr>
            </a:solidFill>
            <a:miter lim="800000"/>
            <a:headEnd/>
            <a:tailEnd/>
          </a:ln>
        </p:spPr>
        <p:txBody>
          <a:bodyPr wrap="none" anchor="ctr"/>
          <a:lstStyle/>
          <a:p>
            <a:pPr algn="l"/>
            <a:endParaRPr lang="fr-FR" sz="594" dirty="0"/>
          </a:p>
        </p:txBody>
      </p:sp>
      <p:sp>
        <p:nvSpPr>
          <p:cNvPr id="325" name="Rectangle 13"/>
          <p:cNvSpPr>
            <a:spLocks noChangeArrowheads="1"/>
          </p:cNvSpPr>
          <p:nvPr>
            <p:custDataLst>
              <p:tags r:id="rId2"/>
            </p:custDataLst>
          </p:nvPr>
        </p:nvSpPr>
        <p:spPr bwMode="auto">
          <a:xfrm>
            <a:off x="4815378" y="1266091"/>
            <a:ext cx="3035449" cy="180187"/>
          </a:xfrm>
          <a:prstGeom prst="rect">
            <a:avLst/>
          </a:prstGeom>
          <a:solidFill>
            <a:srgbClr val="1B9DA0"/>
          </a:solidFill>
          <a:ln w="9525">
            <a:solidFill>
              <a:srgbClr val="003399"/>
            </a:solidFill>
            <a:miter lim="800000"/>
            <a:headEnd/>
            <a:tailEnd/>
          </a:ln>
        </p:spPr>
        <p:txBody>
          <a:bodyPr anchor="ctr"/>
          <a:lstStyle/>
          <a:p>
            <a:pPr algn="ctr">
              <a:lnSpc>
                <a:spcPct val="90000"/>
              </a:lnSpc>
            </a:pPr>
            <a:r>
              <a:rPr lang="fr-FR" sz="691" b="1" dirty="0">
                <a:solidFill>
                  <a:schemeClr val="bg1"/>
                </a:solidFill>
              </a:rPr>
              <a:t>Répartition des établissements agréés par type d’activité (2022)</a:t>
            </a:r>
          </a:p>
        </p:txBody>
      </p:sp>
      <p:sp>
        <p:nvSpPr>
          <p:cNvPr id="326" name="Text Box 15"/>
          <p:cNvSpPr txBox="1">
            <a:spLocks noChangeArrowheads="1"/>
          </p:cNvSpPr>
          <p:nvPr>
            <p:custDataLst>
              <p:tags r:id="rId3"/>
            </p:custDataLst>
          </p:nvPr>
        </p:nvSpPr>
        <p:spPr bwMode="auto">
          <a:xfrm>
            <a:off x="4818942" y="1450707"/>
            <a:ext cx="3031885" cy="181350"/>
          </a:xfrm>
          <a:prstGeom prst="rect">
            <a:avLst/>
          </a:prstGeom>
          <a:solidFill>
            <a:schemeClr val="accent1">
              <a:lumMod val="20000"/>
              <a:lumOff val="80000"/>
            </a:schemeClr>
          </a:solidFill>
          <a:ln w="9525" algn="ctr">
            <a:noFill/>
            <a:miter lim="800000"/>
            <a:headEnd/>
            <a:tailEnd/>
          </a:ln>
          <a:effectLst/>
        </p:spPr>
        <p:txBody>
          <a:bodyPr lIns="73125" tIns="38025" rIns="73125" bIns="38025" anchor="ctr"/>
          <a:lstStyle>
            <a:defPPr>
              <a:defRPr lang="fr-FR"/>
            </a:defPPr>
            <a:lvl1pPr algn="ctr" defTabSz="912813">
              <a:spcBef>
                <a:spcPct val="30000"/>
              </a:spcBef>
              <a:buClr>
                <a:schemeClr val="folHlink"/>
              </a:buClr>
              <a:defRPr sz="1000" b="1">
                <a:solidFill>
                  <a:srgbClr val="1B9DA0"/>
                </a:solidFill>
                <a:latin typeface="Arial" pitchFamily="34" charset="0"/>
              </a:defRPr>
            </a:lvl1pPr>
          </a:lstStyle>
          <a:p>
            <a:r>
              <a:rPr lang="fr-FR" sz="813" dirty="0"/>
              <a:t>Total unités : 497 établissements agréés</a:t>
            </a:r>
          </a:p>
        </p:txBody>
      </p:sp>
      <p:sp>
        <p:nvSpPr>
          <p:cNvPr id="328" name="Rectangle 12"/>
          <p:cNvSpPr>
            <a:spLocks noChangeArrowheads="1"/>
          </p:cNvSpPr>
          <p:nvPr>
            <p:custDataLst>
              <p:tags r:id="rId4"/>
            </p:custDataLst>
          </p:nvPr>
        </p:nvSpPr>
        <p:spPr bwMode="auto">
          <a:xfrm>
            <a:off x="4825037" y="3675118"/>
            <a:ext cx="6047014" cy="2381295"/>
          </a:xfrm>
          <a:prstGeom prst="rect">
            <a:avLst/>
          </a:prstGeom>
          <a:noFill/>
          <a:ln w="9525">
            <a:solidFill>
              <a:schemeClr val="accent5">
                <a:lumMod val="60000"/>
                <a:lumOff val="40000"/>
              </a:schemeClr>
            </a:solidFill>
            <a:miter lim="800000"/>
            <a:headEnd/>
            <a:tailEnd/>
          </a:ln>
        </p:spPr>
        <p:txBody>
          <a:bodyPr wrap="none" anchor="ctr"/>
          <a:lstStyle/>
          <a:p>
            <a:pPr algn="l"/>
            <a:endParaRPr lang="fr-FR" sz="594" dirty="0"/>
          </a:p>
        </p:txBody>
      </p:sp>
      <p:sp>
        <p:nvSpPr>
          <p:cNvPr id="329" name="Text Box 15"/>
          <p:cNvSpPr txBox="1">
            <a:spLocks noChangeArrowheads="1"/>
          </p:cNvSpPr>
          <p:nvPr>
            <p:custDataLst>
              <p:tags r:id="rId5"/>
            </p:custDataLst>
          </p:nvPr>
        </p:nvSpPr>
        <p:spPr bwMode="auto">
          <a:xfrm>
            <a:off x="4825651" y="3692933"/>
            <a:ext cx="3025790" cy="113267"/>
          </a:xfrm>
          <a:prstGeom prst="rect">
            <a:avLst/>
          </a:prstGeom>
          <a:solidFill>
            <a:schemeClr val="accent1">
              <a:lumMod val="20000"/>
              <a:lumOff val="80000"/>
              <a:alpha val="90000"/>
            </a:schemeClr>
          </a:solidFill>
          <a:ln w="9525" algn="ctr">
            <a:noFill/>
            <a:miter lim="800000"/>
            <a:headEnd/>
            <a:tailEnd/>
          </a:ln>
        </p:spPr>
        <p:txBody>
          <a:bodyPr anchor="ctr"/>
          <a:lstStyle/>
          <a:p>
            <a:pPr algn="ctr" eaLnBrk="0" hangingPunct="0"/>
            <a:r>
              <a:rPr lang="fr-FR" sz="813" b="1" dirty="0">
                <a:solidFill>
                  <a:srgbClr val="1B9DA0"/>
                </a:solidFill>
                <a:latin typeface="Arial" pitchFamily="34" charset="0"/>
              </a:rPr>
              <a:t>Par branche d’activité</a:t>
            </a:r>
          </a:p>
        </p:txBody>
      </p:sp>
      <p:sp>
        <p:nvSpPr>
          <p:cNvPr id="330" name="Rectangle 13"/>
          <p:cNvSpPr>
            <a:spLocks noChangeArrowheads="1"/>
          </p:cNvSpPr>
          <p:nvPr>
            <p:custDataLst>
              <p:tags r:id="rId6"/>
            </p:custDataLst>
          </p:nvPr>
        </p:nvSpPr>
        <p:spPr bwMode="auto">
          <a:xfrm>
            <a:off x="4825625" y="3489338"/>
            <a:ext cx="6046425" cy="175749"/>
          </a:xfrm>
          <a:prstGeom prst="rect">
            <a:avLst/>
          </a:prstGeom>
          <a:solidFill>
            <a:srgbClr val="1B9DA0"/>
          </a:solidFill>
          <a:ln w="9525">
            <a:solidFill>
              <a:srgbClr val="003399"/>
            </a:solidFill>
            <a:miter lim="800000"/>
            <a:headEnd/>
            <a:tailEnd/>
          </a:ln>
        </p:spPr>
        <p:txBody>
          <a:bodyPr anchor="ctr"/>
          <a:lstStyle/>
          <a:p>
            <a:pPr algn="ctr">
              <a:lnSpc>
                <a:spcPct val="90000"/>
              </a:lnSpc>
            </a:pPr>
            <a:r>
              <a:rPr lang="fr-FR" sz="813" b="1" dirty="0">
                <a:solidFill>
                  <a:schemeClr val="bg1"/>
                </a:solidFill>
              </a:rPr>
              <a:t>Chiffre d’affaires à l’export par branche d’activité (2022) : 29,56 milliards DH</a:t>
            </a:r>
          </a:p>
        </p:txBody>
      </p:sp>
      <p:sp>
        <p:nvSpPr>
          <p:cNvPr id="334" name="Text Box 15"/>
          <p:cNvSpPr txBox="1">
            <a:spLocks noChangeArrowheads="1"/>
          </p:cNvSpPr>
          <p:nvPr>
            <p:custDataLst>
              <p:tags r:id="rId7"/>
            </p:custDataLst>
          </p:nvPr>
        </p:nvSpPr>
        <p:spPr bwMode="auto">
          <a:xfrm>
            <a:off x="7933992" y="3691103"/>
            <a:ext cx="2938686" cy="113267"/>
          </a:xfrm>
          <a:prstGeom prst="rect">
            <a:avLst/>
          </a:prstGeom>
          <a:solidFill>
            <a:schemeClr val="accent1">
              <a:lumMod val="20000"/>
              <a:lumOff val="80000"/>
              <a:alpha val="90000"/>
            </a:schemeClr>
          </a:solidFill>
          <a:ln w="9525" algn="ctr">
            <a:noFill/>
            <a:miter lim="800000"/>
            <a:headEnd/>
            <a:tailEnd/>
          </a:ln>
        </p:spPr>
        <p:txBody>
          <a:bodyPr anchor="ctr"/>
          <a:lstStyle/>
          <a:p>
            <a:pPr algn="ctr" eaLnBrk="0" hangingPunct="0"/>
            <a:r>
              <a:rPr lang="fr-FR" sz="813" b="1" dirty="0">
                <a:solidFill>
                  <a:srgbClr val="1B9DA0"/>
                </a:solidFill>
                <a:latin typeface="Arial" pitchFamily="34" charset="0"/>
              </a:rPr>
              <a:t>Par destination</a:t>
            </a:r>
          </a:p>
        </p:txBody>
      </p:sp>
      <p:sp>
        <p:nvSpPr>
          <p:cNvPr id="338" name="Rectangle 12"/>
          <p:cNvSpPr>
            <a:spLocks noChangeArrowheads="1"/>
          </p:cNvSpPr>
          <p:nvPr>
            <p:custDataLst>
              <p:tags r:id="rId8"/>
            </p:custDataLst>
          </p:nvPr>
        </p:nvSpPr>
        <p:spPr bwMode="auto">
          <a:xfrm>
            <a:off x="7951372" y="1407853"/>
            <a:ext cx="2912345" cy="1954034"/>
          </a:xfrm>
          <a:prstGeom prst="rect">
            <a:avLst/>
          </a:prstGeom>
          <a:noFill/>
          <a:ln w="9525">
            <a:solidFill>
              <a:schemeClr val="accent5">
                <a:lumMod val="60000"/>
                <a:lumOff val="40000"/>
              </a:schemeClr>
            </a:solidFill>
            <a:miter lim="800000"/>
            <a:headEnd/>
            <a:tailEnd/>
          </a:ln>
        </p:spPr>
        <p:txBody>
          <a:bodyPr wrap="none" anchor="ctr"/>
          <a:lstStyle/>
          <a:p>
            <a:endParaRPr lang="fr-FR" sz="792" b="1" dirty="0">
              <a:solidFill>
                <a:prstClr val="black"/>
              </a:solidFill>
            </a:endParaRPr>
          </a:p>
        </p:txBody>
      </p:sp>
      <p:sp>
        <p:nvSpPr>
          <p:cNvPr id="339" name="Rectangle 13"/>
          <p:cNvSpPr>
            <a:spLocks noChangeArrowheads="1"/>
          </p:cNvSpPr>
          <p:nvPr>
            <p:custDataLst>
              <p:tags r:id="rId9"/>
            </p:custDataLst>
          </p:nvPr>
        </p:nvSpPr>
        <p:spPr bwMode="auto">
          <a:xfrm>
            <a:off x="7933520" y="1264260"/>
            <a:ext cx="2911239" cy="181350"/>
          </a:xfrm>
          <a:prstGeom prst="rect">
            <a:avLst/>
          </a:prstGeom>
          <a:solidFill>
            <a:srgbClr val="1B9DA0"/>
          </a:solidFill>
          <a:ln w="9525">
            <a:solidFill>
              <a:srgbClr val="003399"/>
            </a:solidFill>
            <a:miter lim="800000"/>
            <a:headEnd/>
            <a:tailEnd/>
          </a:ln>
        </p:spPr>
        <p:txBody>
          <a:bodyPr anchor="ctr"/>
          <a:lstStyle/>
          <a:p>
            <a:pPr algn="ctr">
              <a:lnSpc>
                <a:spcPct val="90000"/>
              </a:lnSpc>
            </a:pPr>
            <a:r>
              <a:rPr lang="fr-FR" sz="813" b="1" dirty="0">
                <a:solidFill>
                  <a:schemeClr val="bg1"/>
                </a:solidFill>
              </a:rPr>
              <a:t>Répartition des mareyeurs autorisés (2022)</a:t>
            </a:r>
          </a:p>
        </p:txBody>
      </p:sp>
      <p:sp>
        <p:nvSpPr>
          <p:cNvPr id="340" name="Text Box 15"/>
          <p:cNvSpPr txBox="1">
            <a:spLocks noChangeArrowheads="1"/>
          </p:cNvSpPr>
          <p:nvPr>
            <p:custDataLst>
              <p:tags r:id="rId10"/>
            </p:custDataLst>
          </p:nvPr>
        </p:nvSpPr>
        <p:spPr bwMode="auto">
          <a:xfrm>
            <a:off x="7938256" y="1450709"/>
            <a:ext cx="2906501" cy="174081"/>
          </a:xfrm>
          <a:prstGeom prst="rect">
            <a:avLst/>
          </a:prstGeom>
          <a:solidFill>
            <a:schemeClr val="accent1">
              <a:lumMod val="20000"/>
              <a:lumOff val="80000"/>
            </a:schemeClr>
          </a:solidFill>
          <a:ln w="9525" algn="ctr">
            <a:noFill/>
            <a:miter lim="800000"/>
            <a:headEnd/>
            <a:tailEnd/>
          </a:ln>
          <a:effectLst/>
        </p:spPr>
        <p:txBody>
          <a:bodyPr lIns="73125" tIns="38025" rIns="73125" bIns="38025" anchor="ctr"/>
          <a:lstStyle>
            <a:defPPr>
              <a:defRPr lang="fr-FR"/>
            </a:defPPr>
            <a:lvl1pPr algn="ctr" defTabSz="912813">
              <a:spcBef>
                <a:spcPct val="30000"/>
              </a:spcBef>
              <a:buClr>
                <a:schemeClr val="folHlink"/>
              </a:buClr>
              <a:defRPr sz="1000" b="1">
                <a:solidFill>
                  <a:srgbClr val="1B9DA0"/>
                </a:solidFill>
                <a:latin typeface="Arial" pitchFamily="34" charset="0"/>
              </a:defRPr>
            </a:lvl1pPr>
          </a:lstStyle>
          <a:p>
            <a:r>
              <a:rPr lang="fr-FR" sz="813" dirty="0"/>
              <a:t>Total mareyeurs : 8 636</a:t>
            </a:r>
          </a:p>
        </p:txBody>
      </p:sp>
      <p:grpSp>
        <p:nvGrpSpPr>
          <p:cNvPr id="2" name="Groupe 341"/>
          <p:cNvGrpSpPr/>
          <p:nvPr/>
        </p:nvGrpSpPr>
        <p:grpSpPr>
          <a:xfrm>
            <a:off x="5332234" y="5578062"/>
            <a:ext cx="1985254" cy="476972"/>
            <a:chOff x="237507" y="1414939"/>
            <a:chExt cx="7282080" cy="722513"/>
          </a:xfrm>
          <a:solidFill>
            <a:schemeClr val="accent1">
              <a:lumMod val="20000"/>
              <a:lumOff val="80000"/>
            </a:schemeClr>
          </a:solidFill>
        </p:grpSpPr>
        <p:sp>
          <p:nvSpPr>
            <p:cNvPr id="343" name="Rectangle à coins arrondis 342"/>
            <p:cNvSpPr/>
            <p:nvPr/>
          </p:nvSpPr>
          <p:spPr>
            <a:xfrm>
              <a:off x="237507" y="1414939"/>
              <a:ext cx="6864866" cy="722513"/>
            </a:xfrm>
            <a:prstGeom prst="roundRect">
              <a:avLst>
                <a:gd name="adj" fmla="val 10000"/>
              </a:avLst>
            </a:prstGeom>
            <a:grp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sp>
        <p:sp>
          <p:nvSpPr>
            <p:cNvPr id="344" name="Rectangle 343"/>
            <p:cNvSpPr/>
            <p:nvPr/>
          </p:nvSpPr>
          <p:spPr>
            <a:xfrm>
              <a:off x="258670" y="1436101"/>
              <a:ext cx="7260917" cy="68018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243" tIns="30183" rIns="40243" bIns="30183" numCol="1" spcCol="1270" anchor="ctr" anchorCtr="0">
              <a:noAutofit/>
            </a:bodyPr>
            <a:lstStyle/>
            <a:p>
              <a:pPr marL="56592">
                <a:spcBef>
                  <a:spcPct val="0"/>
                </a:spcBef>
                <a:defRPr/>
              </a:pPr>
              <a:r>
                <a:rPr lang="fr-FR" sz="813" b="1" dirty="0">
                  <a:solidFill>
                    <a:srgbClr val="1B9DA0"/>
                  </a:solidFill>
                </a:rPr>
                <a:t>Près de 120 milles emplois</a:t>
              </a:r>
            </a:p>
          </p:txBody>
        </p:sp>
      </p:grpSp>
      <p:sp>
        <p:nvSpPr>
          <p:cNvPr id="345" name="ZoneTexte 344"/>
          <p:cNvSpPr txBox="1"/>
          <p:nvPr/>
        </p:nvSpPr>
        <p:spPr>
          <a:xfrm>
            <a:off x="5562280" y="5439646"/>
            <a:ext cx="1871513" cy="217432"/>
          </a:xfrm>
          <a:prstGeom prst="rect">
            <a:avLst/>
          </a:prstGeom>
          <a:solidFill>
            <a:srgbClr val="1B9DA0"/>
          </a:solidFill>
        </p:spPr>
        <p:txBody>
          <a:bodyPr wrap="square" rtlCol="0">
            <a:spAutoFit/>
          </a:bodyPr>
          <a:lstStyle/>
          <a:p>
            <a:r>
              <a:rPr lang="fr-FR" sz="813" b="1" dirty="0">
                <a:solidFill>
                  <a:schemeClr val="bg1"/>
                </a:solidFill>
              </a:rPr>
              <a:t>Emploi (2022)</a:t>
            </a:r>
          </a:p>
        </p:txBody>
      </p:sp>
      <p:sp>
        <p:nvSpPr>
          <p:cNvPr id="348" name="Rectangle 347"/>
          <p:cNvSpPr/>
          <p:nvPr/>
        </p:nvSpPr>
        <p:spPr>
          <a:xfrm>
            <a:off x="8511226" y="5554545"/>
            <a:ext cx="2253241" cy="595914"/>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40243" tIns="30183" rIns="40243" bIns="30183" numCol="1" spcCol="1270" anchor="ctr" anchorCtr="0">
            <a:noAutofit/>
          </a:bodyPr>
          <a:lstStyle/>
          <a:p>
            <a:pPr marL="169776" indent="-113184">
              <a:spcBef>
                <a:spcPct val="0"/>
              </a:spcBef>
              <a:buFont typeface="Arial" panose="020B0604020202020204" pitchFamily="34" charset="0"/>
              <a:buChar char="•"/>
              <a:defRPr/>
            </a:pPr>
            <a:r>
              <a:rPr lang="fr-FR" sz="813" b="1" dirty="0">
                <a:solidFill>
                  <a:srgbClr val="1B9DA0"/>
                </a:solidFill>
              </a:rPr>
              <a:t>Pêche côtière        :   1 795 </a:t>
            </a:r>
          </a:p>
          <a:p>
            <a:pPr marL="169776" indent="-113184">
              <a:spcBef>
                <a:spcPct val="0"/>
              </a:spcBef>
              <a:buFont typeface="Arial" panose="020B0604020202020204" pitchFamily="34" charset="0"/>
              <a:buChar char="•"/>
              <a:defRPr/>
            </a:pPr>
            <a:r>
              <a:rPr lang="fr-FR" sz="813" b="1" dirty="0">
                <a:solidFill>
                  <a:srgbClr val="1B9DA0"/>
                </a:solidFill>
              </a:rPr>
              <a:t>Pêche hauturière  :      </a:t>
            </a:r>
            <a:r>
              <a:rPr lang="fr-FR" sz="813" b="1" dirty="0" smtClean="0">
                <a:solidFill>
                  <a:srgbClr val="1B9DA0"/>
                </a:solidFill>
              </a:rPr>
              <a:t>348</a:t>
            </a:r>
          </a:p>
          <a:p>
            <a:pPr marL="169776" indent="-113184">
              <a:spcBef>
                <a:spcPct val="0"/>
              </a:spcBef>
              <a:buFont typeface="Arial" panose="020B0604020202020204" pitchFamily="34" charset="0"/>
              <a:buChar char="•"/>
              <a:defRPr/>
            </a:pPr>
            <a:r>
              <a:rPr lang="fr-FR" sz="813" b="1" dirty="0">
                <a:solidFill>
                  <a:srgbClr val="1B9DA0"/>
                </a:solidFill>
              </a:rPr>
              <a:t>Halles aux poisson: 30 </a:t>
            </a:r>
          </a:p>
          <a:p>
            <a:pPr marL="169776" indent="-113184">
              <a:spcBef>
                <a:spcPct val="0"/>
              </a:spcBef>
              <a:buFont typeface="Arial" panose="020B0604020202020204" pitchFamily="34" charset="0"/>
              <a:buChar char="•"/>
              <a:defRPr/>
            </a:pPr>
            <a:r>
              <a:rPr lang="fr-FR" sz="813" b="1" dirty="0">
                <a:solidFill>
                  <a:srgbClr val="1B9DA0"/>
                </a:solidFill>
              </a:rPr>
              <a:t>MG: 7</a:t>
            </a:r>
          </a:p>
          <a:p>
            <a:pPr marL="169776" indent="-113184">
              <a:spcBef>
                <a:spcPct val="0"/>
              </a:spcBef>
              <a:buFont typeface="Arial" panose="020B0604020202020204" pitchFamily="34" charset="0"/>
              <a:buChar char="•"/>
              <a:defRPr/>
            </a:pPr>
            <a:endParaRPr lang="fr-FR" sz="813" b="1" dirty="0">
              <a:solidFill>
                <a:srgbClr val="1B9DA0"/>
              </a:solidFill>
            </a:endParaRPr>
          </a:p>
        </p:txBody>
      </p:sp>
      <p:sp>
        <p:nvSpPr>
          <p:cNvPr id="349" name="ZoneTexte 348"/>
          <p:cNvSpPr txBox="1"/>
          <p:nvPr/>
        </p:nvSpPr>
        <p:spPr>
          <a:xfrm>
            <a:off x="8542766" y="5304934"/>
            <a:ext cx="2221702" cy="217432"/>
          </a:xfrm>
          <a:prstGeom prst="rect">
            <a:avLst/>
          </a:prstGeom>
          <a:solidFill>
            <a:srgbClr val="1B9DA0"/>
          </a:solidFill>
        </p:spPr>
        <p:txBody>
          <a:bodyPr wrap="square" rtlCol="0">
            <a:spAutoFit/>
          </a:bodyPr>
          <a:lstStyle/>
          <a:p>
            <a:r>
              <a:rPr lang="fr-FR" sz="813" b="1" dirty="0" smtClean="0">
                <a:solidFill>
                  <a:schemeClr val="bg1"/>
                </a:solidFill>
              </a:rPr>
              <a:t>Agréments et autorisations sanitaires</a:t>
            </a:r>
            <a:endParaRPr lang="fr-FR" sz="813" b="1" dirty="0">
              <a:solidFill>
                <a:schemeClr val="bg1"/>
              </a:solidFill>
            </a:endParaRPr>
          </a:p>
        </p:txBody>
      </p:sp>
      <p:sp>
        <p:nvSpPr>
          <p:cNvPr id="121" name="Rectangle 50"/>
          <p:cNvSpPr>
            <a:spLocks noChangeArrowheads="1"/>
          </p:cNvSpPr>
          <p:nvPr/>
        </p:nvSpPr>
        <p:spPr bwMode="auto">
          <a:xfrm>
            <a:off x="1318692" y="1251889"/>
            <a:ext cx="3393192" cy="181350"/>
          </a:xfrm>
          <a:prstGeom prst="rect">
            <a:avLst/>
          </a:prstGeom>
          <a:solidFill>
            <a:srgbClr val="1B9DA0"/>
          </a:solidFill>
          <a:ln w="9525" algn="ctr">
            <a:solidFill>
              <a:srgbClr val="003399"/>
            </a:solidFill>
            <a:miter lim="800000"/>
            <a:headEnd/>
            <a:tailEnd/>
          </a:ln>
          <a:effectLst/>
        </p:spPr>
        <p:txBody>
          <a:bodyPr anchor="ctr"/>
          <a:lstStyle/>
          <a:p>
            <a:pPr algn="ctr">
              <a:lnSpc>
                <a:spcPct val="90000"/>
              </a:lnSpc>
            </a:pPr>
            <a:r>
              <a:rPr lang="fr-FR" sz="853" b="1" dirty="0">
                <a:solidFill>
                  <a:schemeClr val="bg1"/>
                </a:solidFill>
              </a:rPr>
              <a:t>Répartition régionale des établissements agréés (2022)</a:t>
            </a:r>
          </a:p>
        </p:txBody>
      </p:sp>
      <p:sp>
        <p:nvSpPr>
          <p:cNvPr id="122" name="Rectangle 51"/>
          <p:cNvSpPr>
            <a:spLocks noChangeArrowheads="1"/>
          </p:cNvSpPr>
          <p:nvPr/>
        </p:nvSpPr>
        <p:spPr bwMode="auto">
          <a:xfrm>
            <a:off x="1323204" y="1439591"/>
            <a:ext cx="3393192" cy="181350"/>
          </a:xfrm>
          <a:prstGeom prst="rect">
            <a:avLst/>
          </a:prstGeom>
          <a:solidFill>
            <a:schemeClr val="accent1">
              <a:lumMod val="20000"/>
              <a:lumOff val="80000"/>
            </a:schemeClr>
          </a:solidFill>
          <a:ln w="9525" algn="ctr">
            <a:noFill/>
            <a:miter lim="800000"/>
            <a:headEnd/>
            <a:tailEnd/>
          </a:ln>
          <a:effectLst/>
        </p:spPr>
        <p:txBody>
          <a:bodyPr lIns="73125" tIns="38025" rIns="73125" bIns="38025" anchor="ctr"/>
          <a:lstStyle/>
          <a:p>
            <a:pPr algn="ctr" defTabSz="741661">
              <a:spcBef>
                <a:spcPct val="30000"/>
              </a:spcBef>
              <a:buClr>
                <a:schemeClr val="folHlink"/>
              </a:buClr>
            </a:pPr>
            <a:r>
              <a:rPr lang="fr-FR" sz="813" b="1" dirty="0">
                <a:solidFill>
                  <a:srgbClr val="1B9DA0"/>
                </a:solidFill>
                <a:latin typeface="Arial" pitchFamily="34" charset="0"/>
              </a:rPr>
              <a:t>Total unités : 497 établissements agréés</a:t>
            </a:r>
          </a:p>
        </p:txBody>
      </p:sp>
      <p:sp>
        <p:nvSpPr>
          <p:cNvPr id="123" name="Text Box 156"/>
          <p:cNvSpPr txBox="1">
            <a:spLocks noChangeArrowheads="1"/>
          </p:cNvSpPr>
          <p:nvPr/>
        </p:nvSpPr>
        <p:spPr bwMode="auto">
          <a:xfrm>
            <a:off x="4304168" y="1989355"/>
            <a:ext cx="503107" cy="124215"/>
          </a:xfrm>
          <a:prstGeom prst="rect">
            <a:avLst/>
          </a:prstGeom>
          <a:noFill/>
          <a:ln w="9525" algn="ctr">
            <a:noFill/>
            <a:prstDash val="dash"/>
            <a:miter lim="800000"/>
            <a:headEnd/>
            <a:tailEnd/>
          </a:ln>
          <a:effectLst/>
        </p:spPr>
        <p:txBody>
          <a:bodyPr lIns="73125" tIns="38025" rIns="73125" bIns="38025"/>
          <a:lstStyle/>
          <a:p>
            <a:pPr defTabSz="741661">
              <a:spcBef>
                <a:spcPct val="50000"/>
              </a:spcBef>
            </a:pPr>
            <a:r>
              <a:rPr lang="fr-FR" sz="488" dirty="0">
                <a:solidFill>
                  <a:srgbClr val="003399"/>
                </a:solidFill>
                <a:latin typeface="Arial" pitchFamily="34" charset="0"/>
              </a:rPr>
              <a:t>Nador 14</a:t>
            </a:r>
          </a:p>
        </p:txBody>
      </p:sp>
      <p:sp>
        <p:nvSpPr>
          <p:cNvPr id="124" name="Text Box 156"/>
          <p:cNvSpPr txBox="1">
            <a:spLocks noChangeArrowheads="1"/>
          </p:cNvSpPr>
          <p:nvPr/>
        </p:nvSpPr>
        <p:spPr bwMode="auto">
          <a:xfrm>
            <a:off x="4197694" y="2225321"/>
            <a:ext cx="534715" cy="198636"/>
          </a:xfrm>
          <a:prstGeom prst="rect">
            <a:avLst/>
          </a:prstGeom>
          <a:noFill/>
          <a:ln w="9525" algn="ctr">
            <a:noFill/>
            <a:prstDash val="dash"/>
            <a:miter lim="800000"/>
            <a:headEnd/>
            <a:tailEnd/>
          </a:ln>
          <a:effectLst/>
        </p:spPr>
        <p:txBody>
          <a:bodyPr lIns="73125" tIns="38025" rIns="73125" bIns="38025"/>
          <a:lstStyle/>
          <a:p>
            <a:pPr defTabSz="741661">
              <a:spcBef>
                <a:spcPct val="50000"/>
              </a:spcBef>
            </a:pPr>
            <a:r>
              <a:rPr lang="fr-FR" sz="488" dirty="0">
                <a:solidFill>
                  <a:srgbClr val="003399"/>
                </a:solidFill>
                <a:latin typeface="Arial" pitchFamily="34" charset="0"/>
              </a:rPr>
              <a:t>Oujda* 07</a:t>
            </a:r>
          </a:p>
        </p:txBody>
      </p:sp>
      <p:grpSp>
        <p:nvGrpSpPr>
          <p:cNvPr id="3" name="Groupe 124"/>
          <p:cNvGrpSpPr/>
          <p:nvPr/>
        </p:nvGrpSpPr>
        <p:grpSpPr>
          <a:xfrm>
            <a:off x="1112245" y="1705984"/>
            <a:ext cx="3675263" cy="4083507"/>
            <a:chOff x="307289" y="1540168"/>
            <a:chExt cx="3193993" cy="3384140"/>
          </a:xfrm>
        </p:grpSpPr>
        <p:pic>
          <p:nvPicPr>
            <p:cNvPr id="126" name="Picture 66"/>
            <p:cNvPicPr>
              <a:picLocks noChangeAspect="1" noChangeArrowheads="1"/>
            </p:cNvPicPr>
            <p:nvPr/>
          </p:nvPicPr>
          <p:blipFill>
            <a:blip r:embed="rId13" cstate="print">
              <a:duotone>
                <a:prstClr val="black"/>
                <a:srgbClr val="1B9DA0">
                  <a:tint val="45000"/>
                  <a:satMod val="400000"/>
                </a:srgbClr>
              </a:duotone>
            </a:blip>
            <a:srcRect/>
            <a:stretch>
              <a:fillRect/>
            </a:stretch>
          </p:blipFill>
          <p:spPr bwMode="auto">
            <a:xfrm>
              <a:off x="378670" y="1681046"/>
              <a:ext cx="3122612" cy="3243262"/>
            </a:xfrm>
            <a:prstGeom prst="rect">
              <a:avLst/>
            </a:prstGeom>
            <a:noFill/>
            <a:ln w="9525">
              <a:noFill/>
              <a:miter lim="800000"/>
              <a:headEnd/>
              <a:tailEnd/>
            </a:ln>
          </p:spPr>
        </p:pic>
        <p:sp>
          <p:nvSpPr>
            <p:cNvPr id="127" name="Line 71"/>
            <p:cNvSpPr>
              <a:spLocks noChangeShapeType="1"/>
            </p:cNvSpPr>
            <p:nvPr/>
          </p:nvSpPr>
          <p:spPr bwMode="auto">
            <a:xfrm>
              <a:off x="501107" y="2013415"/>
              <a:ext cx="2159000" cy="0"/>
            </a:xfrm>
            <a:prstGeom prst="line">
              <a:avLst/>
            </a:prstGeom>
            <a:noFill/>
            <a:ln w="28575">
              <a:solidFill>
                <a:srgbClr val="003399"/>
              </a:solidFill>
              <a:prstDash val="sysDot"/>
              <a:round/>
              <a:headEnd/>
              <a:tailEnd/>
            </a:ln>
            <a:effectLst/>
          </p:spPr>
          <p:txBody>
            <a:bodyPr wrap="none" lIns="73125" tIns="38025" rIns="73125" bIns="38025" anchor="ctr"/>
            <a:lstStyle/>
            <a:p>
              <a:endParaRPr lang="fr-FR" sz="600" b="1" dirty="0">
                <a:solidFill>
                  <a:srgbClr val="1B9DA0"/>
                </a:solidFill>
              </a:endParaRPr>
            </a:p>
          </p:txBody>
        </p:sp>
        <p:sp>
          <p:nvSpPr>
            <p:cNvPr id="128" name="Line 72"/>
            <p:cNvSpPr>
              <a:spLocks noChangeShapeType="1"/>
            </p:cNvSpPr>
            <p:nvPr/>
          </p:nvSpPr>
          <p:spPr bwMode="auto">
            <a:xfrm>
              <a:off x="501107" y="2783352"/>
              <a:ext cx="1619250" cy="0"/>
            </a:xfrm>
            <a:prstGeom prst="line">
              <a:avLst/>
            </a:prstGeom>
            <a:noFill/>
            <a:ln w="28575">
              <a:solidFill>
                <a:srgbClr val="003399"/>
              </a:solidFill>
              <a:prstDash val="sysDot"/>
              <a:round/>
              <a:headEnd/>
              <a:tailEnd/>
            </a:ln>
            <a:effectLst/>
          </p:spPr>
          <p:txBody>
            <a:bodyPr wrap="none" lIns="73125" tIns="38025" rIns="73125" bIns="38025" anchor="ctr"/>
            <a:lstStyle/>
            <a:p>
              <a:endParaRPr lang="fr-FR" sz="600" b="1" dirty="0">
                <a:solidFill>
                  <a:srgbClr val="1B9DA0"/>
                </a:solidFill>
              </a:endParaRPr>
            </a:p>
          </p:txBody>
        </p:sp>
        <p:sp>
          <p:nvSpPr>
            <p:cNvPr id="129" name="Line 73"/>
            <p:cNvSpPr>
              <a:spLocks noChangeShapeType="1"/>
            </p:cNvSpPr>
            <p:nvPr/>
          </p:nvSpPr>
          <p:spPr bwMode="auto">
            <a:xfrm>
              <a:off x="501107" y="3326277"/>
              <a:ext cx="1150938" cy="0"/>
            </a:xfrm>
            <a:prstGeom prst="line">
              <a:avLst/>
            </a:prstGeom>
            <a:noFill/>
            <a:ln w="28575">
              <a:solidFill>
                <a:srgbClr val="003399"/>
              </a:solidFill>
              <a:prstDash val="sysDot"/>
              <a:round/>
              <a:headEnd/>
              <a:tailEnd/>
            </a:ln>
            <a:effectLst/>
          </p:spPr>
          <p:txBody>
            <a:bodyPr wrap="none" lIns="73125" tIns="38025" rIns="73125" bIns="38025" anchor="ctr"/>
            <a:lstStyle/>
            <a:p>
              <a:endParaRPr lang="fr-FR" sz="600" b="1" dirty="0">
                <a:solidFill>
                  <a:srgbClr val="1B9DA0"/>
                </a:solidFill>
              </a:endParaRPr>
            </a:p>
          </p:txBody>
        </p:sp>
        <p:sp>
          <p:nvSpPr>
            <p:cNvPr id="130" name="Oval 81"/>
            <p:cNvSpPr>
              <a:spLocks noChangeArrowheads="1"/>
            </p:cNvSpPr>
            <p:nvPr/>
          </p:nvSpPr>
          <p:spPr bwMode="auto">
            <a:xfrm>
              <a:off x="3209382" y="1811803"/>
              <a:ext cx="43789" cy="33937"/>
            </a:xfrm>
            <a:prstGeom prst="ellipse">
              <a:avLst/>
            </a:prstGeom>
            <a:solidFill>
              <a:srgbClr val="1B9DA0"/>
            </a:solidFill>
            <a:ln w="0">
              <a:solidFill>
                <a:srgbClr val="003399"/>
              </a:solidFill>
              <a:round/>
              <a:headEnd/>
              <a:tailEnd/>
            </a:ln>
          </p:spPr>
          <p:txBody>
            <a:bodyPr/>
            <a:lstStyle/>
            <a:p>
              <a:endParaRPr lang="fr-FR" sz="600" b="1" dirty="0">
                <a:solidFill>
                  <a:srgbClr val="1B9DA0"/>
                </a:solidFill>
              </a:endParaRPr>
            </a:p>
          </p:txBody>
        </p:sp>
        <p:sp>
          <p:nvSpPr>
            <p:cNvPr id="131" name="Oval 93"/>
            <p:cNvSpPr>
              <a:spLocks noChangeArrowheads="1"/>
            </p:cNvSpPr>
            <p:nvPr/>
          </p:nvSpPr>
          <p:spPr bwMode="auto">
            <a:xfrm>
              <a:off x="2542829" y="1761926"/>
              <a:ext cx="3128" cy="2424"/>
            </a:xfrm>
            <a:prstGeom prst="ellipse">
              <a:avLst/>
            </a:prstGeom>
            <a:solidFill>
              <a:srgbClr val="0000FF"/>
            </a:solidFill>
            <a:ln w="0">
              <a:solidFill>
                <a:srgbClr val="003399"/>
              </a:solidFill>
              <a:round/>
              <a:headEnd/>
              <a:tailEnd/>
            </a:ln>
          </p:spPr>
          <p:txBody>
            <a:bodyPr/>
            <a:lstStyle/>
            <a:p>
              <a:endParaRPr lang="fr-FR" sz="600" b="1" dirty="0">
                <a:solidFill>
                  <a:srgbClr val="1B9DA0"/>
                </a:solidFill>
              </a:endParaRPr>
            </a:p>
          </p:txBody>
        </p:sp>
        <p:sp>
          <p:nvSpPr>
            <p:cNvPr id="132" name="Oval 96"/>
            <p:cNvSpPr>
              <a:spLocks noChangeArrowheads="1"/>
            </p:cNvSpPr>
            <p:nvPr/>
          </p:nvSpPr>
          <p:spPr bwMode="auto">
            <a:xfrm>
              <a:off x="2489239" y="1903878"/>
              <a:ext cx="21894" cy="16968"/>
            </a:xfrm>
            <a:prstGeom prst="ellipse">
              <a:avLst/>
            </a:prstGeom>
            <a:solidFill>
              <a:srgbClr val="1B9DA0"/>
            </a:solidFill>
            <a:ln w="0">
              <a:solidFill>
                <a:srgbClr val="003399"/>
              </a:solidFill>
              <a:round/>
              <a:headEnd/>
              <a:tailEnd/>
            </a:ln>
          </p:spPr>
          <p:txBody>
            <a:bodyPr/>
            <a:lstStyle/>
            <a:p>
              <a:endParaRPr lang="fr-FR" sz="600" b="1" dirty="0">
                <a:solidFill>
                  <a:srgbClr val="1B9DA0"/>
                </a:solidFill>
              </a:endParaRPr>
            </a:p>
          </p:txBody>
        </p:sp>
        <p:sp>
          <p:nvSpPr>
            <p:cNvPr id="133" name="Oval 99"/>
            <p:cNvSpPr>
              <a:spLocks noChangeArrowheads="1"/>
            </p:cNvSpPr>
            <p:nvPr/>
          </p:nvSpPr>
          <p:spPr bwMode="auto">
            <a:xfrm>
              <a:off x="2357599" y="2037228"/>
              <a:ext cx="62555" cy="48481"/>
            </a:xfrm>
            <a:prstGeom prst="ellipse">
              <a:avLst/>
            </a:prstGeom>
            <a:solidFill>
              <a:srgbClr val="1B9DA0"/>
            </a:solidFill>
            <a:ln w="0">
              <a:solidFill>
                <a:srgbClr val="003399"/>
              </a:solidFill>
              <a:round/>
              <a:headEnd/>
              <a:tailEnd/>
            </a:ln>
          </p:spPr>
          <p:txBody>
            <a:bodyPr/>
            <a:lstStyle/>
            <a:p>
              <a:endParaRPr lang="fr-FR" sz="600" b="1" dirty="0">
                <a:solidFill>
                  <a:srgbClr val="1B9DA0"/>
                </a:solidFill>
              </a:endParaRPr>
            </a:p>
          </p:txBody>
        </p:sp>
        <p:sp>
          <p:nvSpPr>
            <p:cNvPr id="134" name="Oval 103"/>
            <p:cNvSpPr>
              <a:spLocks noChangeArrowheads="1"/>
            </p:cNvSpPr>
            <p:nvPr/>
          </p:nvSpPr>
          <p:spPr bwMode="auto">
            <a:xfrm>
              <a:off x="2330318" y="2110253"/>
              <a:ext cx="31229" cy="24480"/>
            </a:xfrm>
            <a:prstGeom prst="ellipse">
              <a:avLst/>
            </a:prstGeom>
            <a:solidFill>
              <a:srgbClr val="1B9DA0"/>
            </a:solidFill>
            <a:ln w="11113" cap="rnd">
              <a:solidFill>
                <a:srgbClr val="003399"/>
              </a:solidFill>
              <a:round/>
              <a:headEnd/>
              <a:tailEnd/>
            </a:ln>
          </p:spPr>
          <p:txBody>
            <a:bodyPr/>
            <a:lstStyle/>
            <a:p>
              <a:endParaRPr lang="fr-FR" sz="600" b="1" dirty="0">
                <a:solidFill>
                  <a:srgbClr val="1B9DA0"/>
                </a:solidFill>
              </a:endParaRPr>
            </a:p>
          </p:txBody>
        </p:sp>
        <p:sp>
          <p:nvSpPr>
            <p:cNvPr id="135" name="Oval 105"/>
            <p:cNvSpPr>
              <a:spLocks noChangeArrowheads="1"/>
            </p:cNvSpPr>
            <p:nvPr/>
          </p:nvSpPr>
          <p:spPr bwMode="auto">
            <a:xfrm>
              <a:off x="2004178" y="2146020"/>
              <a:ext cx="165772" cy="128474"/>
            </a:xfrm>
            <a:prstGeom prst="ellipse">
              <a:avLst/>
            </a:prstGeom>
            <a:solidFill>
              <a:srgbClr val="1B9DA0"/>
            </a:solidFill>
            <a:ln w="0">
              <a:solidFill>
                <a:srgbClr val="003399"/>
              </a:solidFill>
              <a:round/>
              <a:headEnd/>
              <a:tailEnd/>
            </a:ln>
          </p:spPr>
          <p:txBody>
            <a:bodyPr/>
            <a:lstStyle/>
            <a:p>
              <a:endParaRPr lang="fr-FR" sz="600" b="1" dirty="0">
                <a:solidFill>
                  <a:srgbClr val="1B9DA0"/>
                </a:solidFill>
              </a:endParaRPr>
            </a:p>
          </p:txBody>
        </p:sp>
        <p:grpSp>
          <p:nvGrpSpPr>
            <p:cNvPr id="4" name="Group 107"/>
            <p:cNvGrpSpPr>
              <a:grpSpLocks/>
            </p:cNvGrpSpPr>
            <p:nvPr/>
          </p:nvGrpSpPr>
          <p:grpSpPr bwMode="auto">
            <a:xfrm>
              <a:off x="1992000" y="2339616"/>
              <a:ext cx="25200" cy="25200"/>
              <a:chOff x="2942" y="3681"/>
              <a:chExt cx="83" cy="75"/>
            </a:xfrm>
          </p:grpSpPr>
          <p:sp>
            <p:nvSpPr>
              <p:cNvPr id="207" name="Oval 108"/>
              <p:cNvSpPr>
                <a:spLocks noChangeArrowheads="1"/>
              </p:cNvSpPr>
              <p:nvPr/>
            </p:nvSpPr>
            <p:spPr bwMode="auto">
              <a:xfrm>
                <a:off x="2942" y="3681"/>
                <a:ext cx="83" cy="75"/>
              </a:xfrm>
              <a:prstGeom prst="ellipse">
                <a:avLst/>
              </a:prstGeom>
              <a:solidFill>
                <a:srgbClr val="0000FF"/>
              </a:solidFill>
              <a:ln w="0">
                <a:solidFill>
                  <a:srgbClr val="003399"/>
                </a:solidFill>
                <a:round/>
                <a:headEnd/>
                <a:tailEnd/>
              </a:ln>
            </p:spPr>
            <p:txBody>
              <a:bodyPr/>
              <a:lstStyle/>
              <a:p>
                <a:endParaRPr lang="fr-FR" sz="600" b="1" dirty="0">
                  <a:solidFill>
                    <a:srgbClr val="1B9DA0"/>
                  </a:solidFill>
                </a:endParaRPr>
              </a:p>
            </p:txBody>
          </p:sp>
          <p:sp>
            <p:nvSpPr>
              <p:cNvPr id="208" name="Oval 109"/>
              <p:cNvSpPr>
                <a:spLocks noChangeArrowheads="1"/>
              </p:cNvSpPr>
              <p:nvPr/>
            </p:nvSpPr>
            <p:spPr bwMode="auto">
              <a:xfrm>
                <a:off x="2942" y="3681"/>
                <a:ext cx="72" cy="51"/>
              </a:xfrm>
              <a:prstGeom prst="ellipse">
                <a:avLst/>
              </a:prstGeom>
              <a:solidFill>
                <a:srgbClr val="1B9DA0"/>
              </a:solidFill>
              <a:ln w="11113" cap="rnd">
                <a:solidFill>
                  <a:srgbClr val="003399"/>
                </a:solidFill>
                <a:round/>
                <a:headEnd/>
                <a:tailEnd/>
              </a:ln>
            </p:spPr>
            <p:txBody>
              <a:bodyPr/>
              <a:lstStyle/>
              <a:p>
                <a:endParaRPr lang="fr-FR" sz="600" b="1" dirty="0">
                  <a:solidFill>
                    <a:srgbClr val="1B9DA0"/>
                  </a:solidFill>
                </a:endParaRPr>
              </a:p>
            </p:txBody>
          </p:sp>
        </p:grpSp>
        <p:grpSp>
          <p:nvGrpSpPr>
            <p:cNvPr id="5" name="Group 110"/>
            <p:cNvGrpSpPr>
              <a:grpSpLocks/>
            </p:cNvGrpSpPr>
            <p:nvPr/>
          </p:nvGrpSpPr>
          <p:grpSpPr bwMode="auto">
            <a:xfrm>
              <a:off x="1933016" y="2464491"/>
              <a:ext cx="14400" cy="14400"/>
              <a:chOff x="2942" y="3681"/>
              <a:chExt cx="83" cy="75"/>
            </a:xfrm>
          </p:grpSpPr>
          <p:sp>
            <p:nvSpPr>
              <p:cNvPr id="205" name="Oval 111"/>
              <p:cNvSpPr>
                <a:spLocks noChangeArrowheads="1"/>
              </p:cNvSpPr>
              <p:nvPr/>
            </p:nvSpPr>
            <p:spPr bwMode="auto">
              <a:xfrm>
                <a:off x="2942" y="3681"/>
                <a:ext cx="83" cy="75"/>
              </a:xfrm>
              <a:prstGeom prst="ellipse">
                <a:avLst/>
              </a:prstGeom>
              <a:solidFill>
                <a:srgbClr val="0000FF"/>
              </a:solidFill>
              <a:ln w="0">
                <a:solidFill>
                  <a:srgbClr val="003399"/>
                </a:solidFill>
                <a:round/>
                <a:headEnd/>
                <a:tailEnd/>
              </a:ln>
            </p:spPr>
            <p:txBody>
              <a:bodyPr/>
              <a:lstStyle/>
              <a:p>
                <a:endParaRPr lang="fr-FR" sz="600" b="1" dirty="0">
                  <a:solidFill>
                    <a:srgbClr val="1B9DA0"/>
                  </a:solidFill>
                </a:endParaRPr>
              </a:p>
            </p:txBody>
          </p:sp>
          <p:sp>
            <p:nvSpPr>
              <p:cNvPr id="206" name="Oval 112"/>
              <p:cNvSpPr>
                <a:spLocks noChangeArrowheads="1"/>
              </p:cNvSpPr>
              <p:nvPr/>
            </p:nvSpPr>
            <p:spPr bwMode="auto">
              <a:xfrm>
                <a:off x="2942" y="3681"/>
                <a:ext cx="72" cy="51"/>
              </a:xfrm>
              <a:prstGeom prst="ellipse">
                <a:avLst/>
              </a:prstGeom>
              <a:solidFill>
                <a:srgbClr val="1B9DA0"/>
              </a:solidFill>
              <a:ln w="11113" cap="rnd">
                <a:solidFill>
                  <a:srgbClr val="003399"/>
                </a:solidFill>
                <a:round/>
                <a:headEnd/>
                <a:tailEnd/>
              </a:ln>
            </p:spPr>
            <p:txBody>
              <a:bodyPr/>
              <a:lstStyle/>
              <a:p>
                <a:endParaRPr lang="fr-FR" sz="600" b="1" dirty="0">
                  <a:solidFill>
                    <a:srgbClr val="1B9DA0"/>
                  </a:solidFill>
                </a:endParaRPr>
              </a:p>
            </p:txBody>
          </p:sp>
        </p:grpSp>
        <p:sp>
          <p:nvSpPr>
            <p:cNvPr id="138" name="Oval 115"/>
            <p:cNvSpPr>
              <a:spLocks noChangeArrowheads="1"/>
            </p:cNvSpPr>
            <p:nvPr/>
          </p:nvSpPr>
          <p:spPr bwMode="auto">
            <a:xfrm>
              <a:off x="1816287" y="2575390"/>
              <a:ext cx="96808" cy="75888"/>
            </a:xfrm>
            <a:prstGeom prst="ellipse">
              <a:avLst/>
            </a:prstGeom>
            <a:solidFill>
              <a:srgbClr val="1B9DA0"/>
            </a:solidFill>
            <a:ln w="11113" cap="rnd">
              <a:solidFill>
                <a:srgbClr val="003399"/>
              </a:solidFill>
              <a:round/>
              <a:headEnd/>
              <a:tailEnd/>
            </a:ln>
          </p:spPr>
          <p:txBody>
            <a:bodyPr/>
            <a:lstStyle/>
            <a:p>
              <a:endParaRPr lang="fr-FR" sz="600" b="1" dirty="0">
                <a:solidFill>
                  <a:srgbClr val="1B9DA0"/>
                </a:solidFill>
              </a:endParaRPr>
            </a:p>
          </p:txBody>
        </p:sp>
        <p:grpSp>
          <p:nvGrpSpPr>
            <p:cNvPr id="6" name="Group 116"/>
            <p:cNvGrpSpPr>
              <a:grpSpLocks/>
            </p:cNvGrpSpPr>
            <p:nvPr/>
          </p:nvGrpSpPr>
          <p:grpSpPr bwMode="auto">
            <a:xfrm>
              <a:off x="1830549" y="2705917"/>
              <a:ext cx="10800" cy="10800"/>
              <a:chOff x="2942" y="3681"/>
              <a:chExt cx="83" cy="75"/>
            </a:xfrm>
          </p:grpSpPr>
          <p:sp>
            <p:nvSpPr>
              <p:cNvPr id="203" name="Oval 117"/>
              <p:cNvSpPr>
                <a:spLocks noChangeArrowheads="1"/>
              </p:cNvSpPr>
              <p:nvPr/>
            </p:nvSpPr>
            <p:spPr bwMode="auto">
              <a:xfrm>
                <a:off x="2942" y="3681"/>
                <a:ext cx="83" cy="75"/>
              </a:xfrm>
              <a:prstGeom prst="ellipse">
                <a:avLst/>
              </a:prstGeom>
              <a:solidFill>
                <a:srgbClr val="0000FF"/>
              </a:solidFill>
              <a:ln w="0">
                <a:solidFill>
                  <a:srgbClr val="003399"/>
                </a:solidFill>
                <a:round/>
                <a:headEnd/>
                <a:tailEnd/>
              </a:ln>
            </p:spPr>
            <p:txBody>
              <a:bodyPr/>
              <a:lstStyle/>
              <a:p>
                <a:endParaRPr lang="fr-FR" sz="600" b="1" dirty="0">
                  <a:solidFill>
                    <a:srgbClr val="1B9DA0"/>
                  </a:solidFill>
                </a:endParaRPr>
              </a:p>
            </p:txBody>
          </p:sp>
          <p:sp>
            <p:nvSpPr>
              <p:cNvPr id="204" name="Oval 118"/>
              <p:cNvSpPr>
                <a:spLocks noChangeArrowheads="1"/>
              </p:cNvSpPr>
              <p:nvPr/>
            </p:nvSpPr>
            <p:spPr bwMode="auto">
              <a:xfrm>
                <a:off x="2942" y="3681"/>
                <a:ext cx="72" cy="51"/>
              </a:xfrm>
              <a:prstGeom prst="ellipse">
                <a:avLst/>
              </a:prstGeom>
              <a:solidFill>
                <a:srgbClr val="0000FF"/>
              </a:solidFill>
              <a:ln w="11113" cap="rnd">
                <a:solidFill>
                  <a:srgbClr val="003399"/>
                </a:solidFill>
                <a:round/>
                <a:headEnd/>
                <a:tailEnd/>
              </a:ln>
            </p:spPr>
            <p:txBody>
              <a:bodyPr/>
              <a:lstStyle/>
              <a:p>
                <a:endParaRPr lang="fr-FR" sz="600" b="1" dirty="0">
                  <a:solidFill>
                    <a:srgbClr val="1B9DA0"/>
                  </a:solidFill>
                </a:endParaRPr>
              </a:p>
            </p:txBody>
          </p:sp>
        </p:grpSp>
        <p:sp>
          <p:nvSpPr>
            <p:cNvPr id="140" name="Oval 120"/>
            <p:cNvSpPr>
              <a:spLocks noChangeArrowheads="1"/>
            </p:cNvSpPr>
            <p:nvPr/>
          </p:nvSpPr>
          <p:spPr bwMode="auto">
            <a:xfrm>
              <a:off x="1603743" y="2786427"/>
              <a:ext cx="290883" cy="225436"/>
            </a:xfrm>
            <a:prstGeom prst="ellipse">
              <a:avLst/>
            </a:prstGeom>
            <a:solidFill>
              <a:srgbClr val="1B9DA0"/>
            </a:solidFill>
            <a:ln w="0">
              <a:solidFill>
                <a:srgbClr val="003399"/>
              </a:solidFill>
              <a:round/>
              <a:headEnd/>
              <a:tailEnd/>
            </a:ln>
          </p:spPr>
          <p:txBody>
            <a:bodyPr/>
            <a:lstStyle/>
            <a:p>
              <a:endParaRPr lang="fr-FR" sz="600" b="1" dirty="0">
                <a:solidFill>
                  <a:srgbClr val="1B9DA0"/>
                </a:solidFill>
              </a:endParaRPr>
            </a:p>
          </p:txBody>
        </p:sp>
        <p:grpSp>
          <p:nvGrpSpPr>
            <p:cNvPr id="7" name="Group 122"/>
            <p:cNvGrpSpPr>
              <a:grpSpLocks/>
            </p:cNvGrpSpPr>
            <p:nvPr/>
          </p:nvGrpSpPr>
          <p:grpSpPr bwMode="auto">
            <a:xfrm>
              <a:off x="1768585" y="3081670"/>
              <a:ext cx="7200" cy="7200"/>
              <a:chOff x="2942" y="3681"/>
              <a:chExt cx="83" cy="75"/>
            </a:xfrm>
          </p:grpSpPr>
          <p:sp>
            <p:nvSpPr>
              <p:cNvPr id="201" name="Oval 123"/>
              <p:cNvSpPr>
                <a:spLocks noChangeArrowheads="1"/>
              </p:cNvSpPr>
              <p:nvPr/>
            </p:nvSpPr>
            <p:spPr bwMode="auto">
              <a:xfrm>
                <a:off x="2942" y="3681"/>
                <a:ext cx="83" cy="75"/>
              </a:xfrm>
              <a:prstGeom prst="ellipse">
                <a:avLst/>
              </a:prstGeom>
              <a:solidFill>
                <a:srgbClr val="0000FF"/>
              </a:solidFill>
              <a:ln w="0">
                <a:solidFill>
                  <a:srgbClr val="003399"/>
                </a:solidFill>
                <a:round/>
                <a:headEnd/>
                <a:tailEnd/>
              </a:ln>
            </p:spPr>
            <p:txBody>
              <a:bodyPr/>
              <a:lstStyle/>
              <a:p>
                <a:endParaRPr lang="fr-FR" sz="600" b="1" dirty="0">
                  <a:solidFill>
                    <a:srgbClr val="1B9DA0"/>
                  </a:solidFill>
                </a:endParaRPr>
              </a:p>
            </p:txBody>
          </p:sp>
          <p:sp>
            <p:nvSpPr>
              <p:cNvPr id="202" name="Oval 124"/>
              <p:cNvSpPr>
                <a:spLocks noChangeArrowheads="1"/>
              </p:cNvSpPr>
              <p:nvPr/>
            </p:nvSpPr>
            <p:spPr bwMode="auto">
              <a:xfrm>
                <a:off x="2942" y="3681"/>
                <a:ext cx="83" cy="51"/>
              </a:xfrm>
              <a:prstGeom prst="ellipse">
                <a:avLst/>
              </a:prstGeom>
              <a:solidFill>
                <a:srgbClr val="1B9DA0"/>
              </a:solidFill>
              <a:ln w="11113" cap="rnd">
                <a:solidFill>
                  <a:srgbClr val="003399"/>
                </a:solidFill>
                <a:round/>
                <a:headEnd/>
                <a:tailEnd/>
              </a:ln>
            </p:spPr>
            <p:txBody>
              <a:bodyPr/>
              <a:lstStyle/>
              <a:p>
                <a:endParaRPr lang="fr-FR" sz="600" b="1" dirty="0">
                  <a:solidFill>
                    <a:srgbClr val="1B9DA0"/>
                  </a:solidFill>
                </a:endParaRPr>
              </a:p>
            </p:txBody>
          </p:sp>
        </p:grpSp>
        <p:sp>
          <p:nvSpPr>
            <p:cNvPr id="142" name="Oval 127"/>
            <p:cNvSpPr>
              <a:spLocks noChangeArrowheads="1"/>
            </p:cNvSpPr>
            <p:nvPr/>
          </p:nvSpPr>
          <p:spPr bwMode="auto">
            <a:xfrm>
              <a:off x="1632260" y="3170915"/>
              <a:ext cx="53091" cy="41616"/>
            </a:xfrm>
            <a:prstGeom prst="ellipse">
              <a:avLst/>
            </a:prstGeom>
            <a:solidFill>
              <a:srgbClr val="1B9DA0"/>
            </a:solidFill>
            <a:ln w="11113" cap="rnd">
              <a:solidFill>
                <a:srgbClr val="003399"/>
              </a:solidFill>
              <a:round/>
              <a:headEnd/>
              <a:tailEnd/>
            </a:ln>
          </p:spPr>
          <p:txBody>
            <a:bodyPr/>
            <a:lstStyle/>
            <a:p>
              <a:endParaRPr lang="fr-FR" sz="600" b="1" dirty="0">
                <a:solidFill>
                  <a:srgbClr val="1B9DA0"/>
                </a:solidFill>
              </a:endParaRPr>
            </a:p>
          </p:txBody>
        </p:sp>
        <p:sp>
          <p:nvSpPr>
            <p:cNvPr id="143" name="Oval 133"/>
            <p:cNvSpPr>
              <a:spLocks noChangeArrowheads="1"/>
            </p:cNvSpPr>
            <p:nvPr/>
          </p:nvSpPr>
          <p:spPr bwMode="auto">
            <a:xfrm>
              <a:off x="1171019" y="3334215"/>
              <a:ext cx="134284" cy="105264"/>
            </a:xfrm>
            <a:prstGeom prst="ellipse">
              <a:avLst/>
            </a:prstGeom>
            <a:solidFill>
              <a:srgbClr val="1B9DA0"/>
            </a:solidFill>
            <a:ln w="11113" cap="rnd">
              <a:solidFill>
                <a:srgbClr val="003399"/>
              </a:solidFill>
              <a:round/>
              <a:headEnd/>
              <a:tailEnd/>
            </a:ln>
          </p:spPr>
          <p:txBody>
            <a:bodyPr/>
            <a:lstStyle/>
            <a:p>
              <a:endParaRPr lang="fr-FR" sz="600" b="1" dirty="0">
                <a:solidFill>
                  <a:srgbClr val="1B9DA0"/>
                </a:solidFill>
              </a:endParaRPr>
            </a:p>
          </p:txBody>
        </p:sp>
        <p:grpSp>
          <p:nvGrpSpPr>
            <p:cNvPr id="8" name="Group 134"/>
            <p:cNvGrpSpPr>
              <a:grpSpLocks/>
            </p:cNvGrpSpPr>
            <p:nvPr/>
          </p:nvGrpSpPr>
          <p:grpSpPr bwMode="auto">
            <a:xfrm>
              <a:off x="1116791" y="3601567"/>
              <a:ext cx="21600" cy="21600"/>
              <a:chOff x="2942" y="3681"/>
              <a:chExt cx="83" cy="75"/>
            </a:xfrm>
          </p:grpSpPr>
          <p:sp>
            <p:nvSpPr>
              <p:cNvPr id="199" name="Oval 135"/>
              <p:cNvSpPr>
                <a:spLocks noChangeArrowheads="1"/>
              </p:cNvSpPr>
              <p:nvPr/>
            </p:nvSpPr>
            <p:spPr bwMode="auto">
              <a:xfrm>
                <a:off x="2942" y="3681"/>
                <a:ext cx="83" cy="75"/>
              </a:xfrm>
              <a:prstGeom prst="ellipse">
                <a:avLst/>
              </a:prstGeom>
              <a:solidFill>
                <a:srgbClr val="0000FF"/>
              </a:solidFill>
              <a:ln w="0">
                <a:solidFill>
                  <a:srgbClr val="003399"/>
                </a:solidFill>
                <a:round/>
                <a:headEnd/>
                <a:tailEnd/>
              </a:ln>
            </p:spPr>
            <p:txBody>
              <a:bodyPr/>
              <a:lstStyle/>
              <a:p>
                <a:endParaRPr lang="fr-FR" sz="600" b="1" dirty="0">
                  <a:solidFill>
                    <a:srgbClr val="1B9DA0"/>
                  </a:solidFill>
                </a:endParaRPr>
              </a:p>
            </p:txBody>
          </p:sp>
          <p:sp>
            <p:nvSpPr>
              <p:cNvPr id="200" name="Oval 136"/>
              <p:cNvSpPr>
                <a:spLocks noChangeArrowheads="1"/>
              </p:cNvSpPr>
              <p:nvPr/>
            </p:nvSpPr>
            <p:spPr bwMode="auto">
              <a:xfrm>
                <a:off x="2942" y="3681"/>
                <a:ext cx="72" cy="51"/>
              </a:xfrm>
              <a:prstGeom prst="ellipse">
                <a:avLst/>
              </a:prstGeom>
              <a:solidFill>
                <a:srgbClr val="1B9DA0"/>
              </a:solidFill>
              <a:ln w="11113" cap="rnd">
                <a:solidFill>
                  <a:srgbClr val="003399"/>
                </a:solidFill>
                <a:round/>
                <a:headEnd/>
                <a:tailEnd/>
              </a:ln>
            </p:spPr>
            <p:txBody>
              <a:bodyPr/>
              <a:lstStyle/>
              <a:p>
                <a:endParaRPr lang="fr-FR" sz="600" b="1" dirty="0">
                  <a:solidFill>
                    <a:srgbClr val="1B9DA0"/>
                  </a:solidFill>
                </a:endParaRPr>
              </a:p>
            </p:txBody>
          </p:sp>
        </p:grpSp>
        <p:sp>
          <p:nvSpPr>
            <p:cNvPr id="145" name="Oval 138"/>
            <p:cNvSpPr>
              <a:spLocks noChangeArrowheads="1"/>
            </p:cNvSpPr>
            <p:nvPr/>
          </p:nvSpPr>
          <p:spPr bwMode="auto">
            <a:xfrm>
              <a:off x="454101" y="4162553"/>
              <a:ext cx="281060" cy="220320"/>
            </a:xfrm>
            <a:prstGeom prst="ellipse">
              <a:avLst/>
            </a:prstGeom>
            <a:solidFill>
              <a:srgbClr val="1B9DA0"/>
            </a:solidFill>
            <a:ln w="0">
              <a:solidFill>
                <a:srgbClr val="003399"/>
              </a:solidFill>
              <a:round/>
              <a:headEnd/>
              <a:tailEnd/>
            </a:ln>
          </p:spPr>
          <p:txBody>
            <a:bodyPr/>
            <a:lstStyle/>
            <a:p>
              <a:endParaRPr lang="fr-FR" sz="600" b="1" dirty="0">
                <a:solidFill>
                  <a:srgbClr val="1B9DA0"/>
                </a:solidFill>
              </a:endParaRPr>
            </a:p>
          </p:txBody>
        </p:sp>
        <p:sp>
          <p:nvSpPr>
            <p:cNvPr id="146" name="Text Box 141"/>
            <p:cNvSpPr txBox="1">
              <a:spLocks noChangeArrowheads="1"/>
            </p:cNvSpPr>
            <p:nvPr/>
          </p:nvSpPr>
          <p:spPr bwMode="auto">
            <a:xfrm>
              <a:off x="2612650" y="1594351"/>
              <a:ext cx="693526" cy="140160"/>
            </a:xfrm>
            <a:prstGeom prst="rect">
              <a:avLst/>
            </a:prstGeom>
            <a:noFill/>
            <a:ln w="9525" algn="ctr">
              <a:noFill/>
              <a:prstDash val="dash"/>
              <a:miter lim="800000"/>
              <a:headEnd/>
              <a:tailEnd/>
            </a:ln>
            <a:effectLst/>
          </p:spPr>
          <p:txBody>
            <a:bodyPr wrap="square" lIns="73125" tIns="38025" rIns="73125" bIns="38025">
              <a:spAutoFit/>
            </a:bodyPr>
            <a:lstStyle/>
            <a:p>
              <a:pPr defTabSz="741661">
                <a:spcBef>
                  <a:spcPct val="50000"/>
                </a:spcBef>
              </a:pPr>
              <a:r>
                <a:rPr lang="fr-FR" sz="600" b="1" dirty="0">
                  <a:solidFill>
                    <a:srgbClr val="1B9DA0"/>
                  </a:solidFill>
                  <a:latin typeface="Arial" pitchFamily="34" charset="0"/>
                </a:rPr>
                <a:t>Tétouan 11 </a:t>
              </a:r>
            </a:p>
          </p:txBody>
        </p:sp>
        <p:sp>
          <p:nvSpPr>
            <p:cNvPr id="147" name="Text Box 142"/>
            <p:cNvSpPr txBox="1">
              <a:spLocks noChangeArrowheads="1"/>
            </p:cNvSpPr>
            <p:nvPr/>
          </p:nvSpPr>
          <p:spPr bwMode="auto">
            <a:xfrm>
              <a:off x="1992000" y="1540168"/>
              <a:ext cx="752230" cy="140160"/>
            </a:xfrm>
            <a:prstGeom prst="rect">
              <a:avLst/>
            </a:prstGeom>
            <a:noFill/>
            <a:ln w="9525" algn="ctr">
              <a:noFill/>
              <a:prstDash val="dash"/>
              <a:miter lim="800000"/>
              <a:headEnd/>
              <a:tailEnd/>
            </a:ln>
            <a:effectLst/>
          </p:spPr>
          <p:txBody>
            <a:bodyPr wrap="square" lIns="73125" tIns="38025" rIns="73125" bIns="38025">
              <a:spAutoFit/>
            </a:bodyPr>
            <a:lstStyle/>
            <a:p>
              <a:pPr defTabSz="741661">
                <a:spcBef>
                  <a:spcPct val="50000"/>
                </a:spcBef>
              </a:pPr>
              <a:r>
                <a:rPr lang="fr-FR" sz="600" b="1" dirty="0">
                  <a:solidFill>
                    <a:srgbClr val="1B9DA0"/>
                  </a:solidFill>
                  <a:latin typeface="Arial" pitchFamily="34" charset="0"/>
                </a:rPr>
                <a:t>Tanger 26 </a:t>
              </a:r>
            </a:p>
          </p:txBody>
        </p:sp>
        <p:sp>
          <p:nvSpPr>
            <p:cNvPr id="148" name="Text Box 143"/>
            <p:cNvSpPr txBox="1">
              <a:spLocks noChangeArrowheads="1"/>
            </p:cNvSpPr>
            <p:nvPr/>
          </p:nvSpPr>
          <p:spPr bwMode="auto">
            <a:xfrm>
              <a:off x="2013861" y="1706126"/>
              <a:ext cx="621242" cy="140160"/>
            </a:xfrm>
            <a:prstGeom prst="rect">
              <a:avLst/>
            </a:prstGeom>
            <a:noFill/>
            <a:ln w="9525" algn="ctr">
              <a:noFill/>
              <a:prstDash val="dash"/>
              <a:miter lim="800000"/>
              <a:headEnd/>
              <a:tailEnd/>
            </a:ln>
            <a:effectLst/>
          </p:spPr>
          <p:txBody>
            <a:bodyPr wrap="square" lIns="73125" tIns="38025" rIns="73125" bIns="38025">
              <a:spAutoFit/>
            </a:bodyPr>
            <a:lstStyle/>
            <a:p>
              <a:pPr defTabSz="741661">
                <a:spcBef>
                  <a:spcPct val="50000"/>
                </a:spcBef>
              </a:pPr>
              <a:r>
                <a:rPr lang="fr-FR" sz="600" b="1" dirty="0" err="1">
                  <a:solidFill>
                    <a:srgbClr val="1B9DA0"/>
                  </a:solidFill>
                  <a:latin typeface="Arial" pitchFamily="34" charset="0"/>
                </a:rPr>
                <a:t>Asilah</a:t>
              </a:r>
              <a:r>
                <a:rPr lang="fr-FR" sz="600" b="1" dirty="0">
                  <a:solidFill>
                    <a:srgbClr val="1B9DA0"/>
                  </a:solidFill>
                  <a:latin typeface="Arial" pitchFamily="34" charset="0"/>
                </a:rPr>
                <a:t> 01 </a:t>
              </a:r>
            </a:p>
          </p:txBody>
        </p:sp>
        <p:sp>
          <p:nvSpPr>
            <p:cNvPr id="149" name="Text Box 144"/>
            <p:cNvSpPr txBox="1">
              <a:spLocks noChangeArrowheads="1"/>
            </p:cNvSpPr>
            <p:nvPr/>
          </p:nvSpPr>
          <p:spPr bwMode="auto">
            <a:xfrm>
              <a:off x="1879488" y="1844195"/>
              <a:ext cx="706556" cy="140160"/>
            </a:xfrm>
            <a:prstGeom prst="rect">
              <a:avLst/>
            </a:prstGeom>
            <a:noFill/>
            <a:ln w="9525" algn="ctr">
              <a:noFill/>
              <a:prstDash val="dash"/>
              <a:miter lim="800000"/>
              <a:headEnd/>
              <a:tailEnd/>
            </a:ln>
            <a:effectLst/>
          </p:spPr>
          <p:txBody>
            <a:bodyPr wrap="square" lIns="73125" tIns="38025" rIns="73125" bIns="38025">
              <a:spAutoFit/>
            </a:bodyPr>
            <a:lstStyle/>
            <a:p>
              <a:pPr defTabSz="741661">
                <a:spcBef>
                  <a:spcPct val="50000"/>
                </a:spcBef>
              </a:pPr>
              <a:r>
                <a:rPr lang="fr-FR" sz="600" b="1" dirty="0">
                  <a:solidFill>
                    <a:srgbClr val="1B9DA0"/>
                  </a:solidFill>
                  <a:latin typeface="Arial" pitchFamily="34" charset="0"/>
                </a:rPr>
                <a:t>Larache 09  </a:t>
              </a:r>
            </a:p>
          </p:txBody>
        </p:sp>
        <p:sp>
          <p:nvSpPr>
            <p:cNvPr id="150" name="Text Box 145"/>
            <p:cNvSpPr txBox="1">
              <a:spLocks noChangeArrowheads="1"/>
            </p:cNvSpPr>
            <p:nvPr/>
          </p:nvSpPr>
          <p:spPr bwMode="auto">
            <a:xfrm>
              <a:off x="1727928" y="1982397"/>
              <a:ext cx="693248" cy="140160"/>
            </a:xfrm>
            <a:prstGeom prst="rect">
              <a:avLst/>
            </a:prstGeom>
            <a:noFill/>
            <a:ln w="9525" algn="ctr">
              <a:noFill/>
              <a:prstDash val="dash"/>
              <a:miter lim="800000"/>
              <a:headEnd/>
              <a:tailEnd/>
            </a:ln>
            <a:effectLst/>
          </p:spPr>
          <p:txBody>
            <a:bodyPr wrap="square" lIns="73125" tIns="38025" rIns="73125" bIns="38025">
              <a:spAutoFit/>
            </a:bodyPr>
            <a:lstStyle/>
            <a:p>
              <a:pPr defTabSz="741661">
                <a:spcBef>
                  <a:spcPct val="50000"/>
                </a:spcBef>
              </a:pPr>
              <a:r>
                <a:rPr lang="fr-FR" sz="600" b="1" dirty="0" err="1">
                  <a:solidFill>
                    <a:srgbClr val="1B9DA0"/>
                  </a:solidFill>
                  <a:latin typeface="Arial" pitchFamily="34" charset="0"/>
                </a:rPr>
                <a:t>Kénitra</a:t>
              </a:r>
              <a:r>
                <a:rPr lang="fr-FR" sz="600" b="1" dirty="0">
                  <a:solidFill>
                    <a:srgbClr val="1B9DA0"/>
                  </a:solidFill>
                  <a:latin typeface="Arial" pitchFamily="34" charset="0"/>
                </a:rPr>
                <a:t>* 22</a:t>
              </a:r>
            </a:p>
          </p:txBody>
        </p:sp>
        <p:sp>
          <p:nvSpPr>
            <p:cNvPr id="151" name="Text Box 146"/>
            <p:cNvSpPr txBox="1">
              <a:spLocks noChangeArrowheads="1"/>
            </p:cNvSpPr>
            <p:nvPr/>
          </p:nvSpPr>
          <p:spPr bwMode="auto">
            <a:xfrm>
              <a:off x="1212476" y="2154998"/>
              <a:ext cx="876240" cy="140160"/>
            </a:xfrm>
            <a:prstGeom prst="rect">
              <a:avLst/>
            </a:prstGeom>
            <a:noFill/>
            <a:ln w="9525" algn="ctr">
              <a:noFill/>
              <a:prstDash val="dash"/>
              <a:miter lim="800000"/>
              <a:headEnd/>
              <a:tailEnd/>
            </a:ln>
            <a:effectLst/>
          </p:spPr>
          <p:txBody>
            <a:bodyPr wrap="square" lIns="73125" tIns="38025" rIns="73125" bIns="38025">
              <a:spAutoFit/>
            </a:bodyPr>
            <a:lstStyle/>
            <a:p>
              <a:pPr defTabSz="741661">
                <a:spcBef>
                  <a:spcPct val="50000"/>
                </a:spcBef>
              </a:pPr>
              <a:r>
                <a:rPr lang="fr-FR" sz="600" b="1" dirty="0">
                  <a:solidFill>
                    <a:srgbClr val="1B9DA0"/>
                  </a:solidFill>
                  <a:latin typeface="Arial" pitchFamily="34" charset="0"/>
                </a:rPr>
                <a:t>Casablanca 53 </a:t>
              </a:r>
            </a:p>
          </p:txBody>
        </p:sp>
        <p:sp>
          <p:nvSpPr>
            <p:cNvPr id="152" name="Text Box 147"/>
            <p:cNvSpPr txBox="1">
              <a:spLocks noChangeArrowheads="1"/>
            </p:cNvSpPr>
            <p:nvPr/>
          </p:nvSpPr>
          <p:spPr bwMode="auto">
            <a:xfrm>
              <a:off x="1320055" y="2278446"/>
              <a:ext cx="746363" cy="140160"/>
            </a:xfrm>
            <a:prstGeom prst="rect">
              <a:avLst/>
            </a:prstGeom>
            <a:noFill/>
            <a:ln w="9525" algn="ctr">
              <a:noFill/>
              <a:prstDash val="dash"/>
              <a:miter lim="800000"/>
              <a:headEnd/>
              <a:tailEnd/>
            </a:ln>
            <a:effectLst/>
          </p:spPr>
          <p:txBody>
            <a:bodyPr wrap="square" lIns="73125" tIns="38025" rIns="73125" bIns="38025">
              <a:spAutoFit/>
            </a:bodyPr>
            <a:lstStyle/>
            <a:p>
              <a:pPr defTabSz="741661">
                <a:spcBef>
                  <a:spcPct val="50000"/>
                </a:spcBef>
              </a:pPr>
              <a:r>
                <a:rPr lang="fr-FR" sz="600" b="1" dirty="0">
                  <a:solidFill>
                    <a:srgbClr val="1B9DA0"/>
                  </a:solidFill>
                  <a:latin typeface="Arial" pitchFamily="34" charset="0"/>
                </a:rPr>
                <a:t>El Jadida 07  </a:t>
              </a:r>
            </a:p>
          </p:txBody>
        </p:sp>
        <p:sp>
          <p:nvSpPr>
            <p:cNvPr id="153" name="Text Box 148"/>
            <p:cNvSpPr txBox="1">
              <a:spLocks noChangeArrowheads="1"/>
            </p:cNvSpPr>
            <p:nvPr/>
          </p:nvSpPr>
          <p:spPr bwMode="auto">
            <a:xfrm>
              <a:off x="1395815" y="2539165"/>
              <a:ext cx="498810" cy="140160"/>
            </a:xfrm>
            <a:prstGeom prst="rect">
              <a:avLst/>
            </a:prstGeom>
            <a:noFill/>
            <a:ln w="9525" algn="ctr">
              <a:noFill/>
              <a:prstDash val="dash"/>
              <a:miter lim="800000"/>
              <a:headEnd/>
              <a:tailEnd/>
            </a:ln>
            <a:effectLst/>
          </p:spPr>
          <p:txBody>
            <a:bodyPr wrap="square" lIns="73125" tIns="38025" rIns="73125" bIns="38025">
              <a:spAutoFit/>
            </a:bodyPr>
            <a:lstStyle/>
            <a:p>
              <a:pPr defTabSz="741661">
                <a:spcBef>
                  <a:spcPct val="50000"/>
                </a:spcBef>
              </a:pPr>
              <a:r>
                <a:rPr lang="fr-FR" sz="600" b="1" dirty="0">
                  <a:solidFill>
                    <a:srgbClr val="1B9DA0"/>
                  </a:solidFill>
                  <a:latin typeface="Arial" pitchFamily="34" charset="0"/>
                </a:rPr>
                <a:t>Safi 30</a:t>
              </a:r>
            </a:p>
          </p:txBody>
        </p:sp>
        <p:sp>
          <p:nvSpPr>
            <p:cNvPr id="154" name="Text Box 149"/>
            <p:cNvSpPr txBox="1">
              <a:spLocks noChangeArrowheads="1"/>
            </p:cNvSpPr>
            <p:nvPr/>
          </p:nvSpPr>
          <p:spPr bwMode="auto">
            <a:xfrm>
              <a:off x="1010112" y="2833467"/>
              <a:ext cx="648693" cy="140160"/>
            </a:xfrm>
            <a:prstGeom prst="rect">
              <a:avLst/>
            </a:prstGeom>
            <a:noFill/>
            <a:ln w="9525" algn="ctr">
              <a:noFill/>
              <a:prstDash val="dash"/>
              <a:miter lim="800000"/>
              <a:headEnd/>
              <a:tailEnd/>
            </a:ln>
            <a:effectLst/>
          </p:spPr>
          <p:txBody>
            <a:bodyPr wrap="square" lIns="73125" tIns="38025" rIns="73125" bIns="38025">
              <a:spAutoFit/>
            </a:bodyPr>
            <a:lstStyle/>
            <a:p>
              <a:pPr defTabSz="741661">
                <a:spcBef>
                  <a:spcPct val="50000"/>
                </a:spcBef>
              </a:pPr>
              <a:r>
                <a:rPr lang="fr-FR" sz="600" b="1" dirty="0">
                  <a:solidFill>
                    <a:srgbClr val="1B9DA0"/>
                  </a:solidFill>
                  <a:latin typeface="Arial" pitchFamily="34" charset="0"/>
                </a:rPr>
                <a:t>Agadir 96</a:t>
              </a:r>
            </a:p>
          </p:txBody>
        </p:sp>
        <p:sp>
          <p:nvSpPr>
            <p:cNvPr id="155" name="Text Box 150"/>
            <p:cNvSpPr txBox="1">
              <a:spLocks noChangeArrowheads="1"/>
            </p:cNvSpPr>
            <p:nvPr/>
          </p:nvSpPr>
          <p:spPr bwMode="auto">
            <a:xfrm>
              <a:off x="1171019" y="3010074"/>
              <a:ext cx="653188" cy="140160"/>
            </a:xfrm>
            <a:prstGeom prst="rect">
              <a:avLst/>
            </a:prstGeom>
            <a:noFill/>
            <a:ln w="9525" algn="ctr">
              <a:noFill/>
              <a:prstDash val="dash"/>
              <a:miter lim="800000"/>
              <a:headEnd/>
              <a:tailEnd/>
            </a:ln>
            <a:effectLst/>
          </p:spPr>
          <p:txBody>
            <a:bodyPr wrap="square" lIns="73125" tIns="38025" rIns="73125" bIns="38025">
              <a:spAutoFit/>
            </a:bodyPr>
            <a:lstStyle/>
            <a:p>
              <a:pPr defTabSz="741661">
                <a:spcBef>
                  <a:spcPct val="50000"/>
                </a:spcBef>
              </a:pPr>
              <a:r>
                <a:rPr lang="fr-FR" sz="600" b="1" dirty="0">
                  <a:solidFill>
                    <a:srgbClr val="1B9DA0"/>
                  </a:solidFill>
                  <a:latin typeface="Arial" pitchFamily="34" charset="0"/>
                </a:rPr>
                <a:t>Sidi Ifni 02 </a:t>
              </a:r>
            </a:p>
          </p:txBody>
        </p:sp>
        <p:sp>
          <p:nvSpPr>
            <p:cNvPr id="156" name="Text Box 151"/>
            <p:cNvSpPr txBox="1">
              <a:spLocks noChangeArrowheads="1"/>
            </p:cNvSpPr>
            <p:nvPr/>
          </p:nvSpPr>
          <p:spPr bwMode="auto">
            <a:xfrm>
              <a:off x="1006335" y="3111762"/>
              <a:ext cx="754038" cy="140160"/>
            </a:xfrm>
            <a:prstGeom prst="rect">
              <a:avLst/>
            </a:prstGeom>
            <a:noFill/>
            <a:ln w="9525" algn="ctr">
              <a:noFill/>
              <a:prstDash val="dash"/>
              <a:miter lim="800000"/>
              <a:headEnd/>
              <a:tailEnd/>
            </a:ln>
            <a:effectLst/>
          </p:spPr>
          <p:txBody>
            <a:bodyPr wrap="square" lIns="73125" tIns="38025" rIns="73125" bIns="38025">
              <a:spAutoFit/>
            </a:bodyPr>
            <a:lstStyle/>
            <a:p>
              <a:pPr defTabSz="741661">
                <a:spcBef>
                  <a:spcPct val="50000"/>
                </a:spcBef>
              </a:pPr>
              <a:r>
                <a:rPr lang="fr-FR" sz="600" b="1" dirty="0">
                  <a:solidFill>
                    <a:srgbClr val="1B9DA0"/>
                  </a:solidFill>
                  <a:latin typeface="Arial" pitchFamily="34" charset="0"/>
                </a:rPr>
                <a:t>Tan-Tan 17  </a:t>
              </a:r>
            </a:p>
          </p:txBody>
        </p:sp>
        <p:sp>
          <p:nvSpPr>
            <p:cNvPr id="157" name="Text Box 152"/>
            <p:cNvSpPr txBox="1">
              <a:spLocks noChangeArrowheads="1"/>
            </p:cNvSpPr>
            <p:nvPr/>
          </p:nvSpPr>
          <p:spPr bwMode="auto">
            <a:xfrm>
              <a:off x="908285" y="3191969"/>
              <a:ext cx="712880" cy="140160"/>
            </a:xfrm>
            <a:prstGeom prst="rect">
              <a:avLst/>
            </a:prstGeom>
            <a:noFill/>
            <a:ln w="9525" algn="ctr">
              <a:noFill/>
              <a:prstDash val="dash"/>
              <a:miter lim="800000"/>
              <a:headEnd/>
              <a:tailEnd/>
            </a:ln>
            <a:effectLst/>
          </p:spPr>
          <p:txBody>
            <a:bodyPr wrap="square" lIns="73125" tIns="38025" rIns="73125" bIns="38025">
              <a:spAutoFit/>
            </a:bodyPr>
            <a:lstStyle/>
            <a:p>
              <a:pPr defTabSz="741661">
                <a:spcBef>
                  <a:spcPct val="50000"/>
                </a:spcBef>
              </a:pPr>
              <a:r>
                <a:rPr lang="fr-FR" sz="600" b="1" dirty="0">
                  <a:solidFill>
                    <a:srgbClr val="1B9DA0"/>
                  </a:solidFill>
                  <a:latin typeface="Arial" pitchFamily="34" charset="0"/>
                </a:rPr>
                <a:t>Tarfaya 01 </a:t>
              </a:r>
            </a:p>
          </p:txBody>
        </p:sp>
        <p:sp>
          <p:nvSpPr>
            <p:cNvPr id="158" name="Text Box 153"/>
            <p:cNvSpPr txBox="1">
              <a:spLocks noChangeArrowheads="1"/>
            </p:cNvSpPr>
            <p:nvPr/>
          </p:nvSpPr>
          <p:spPr bwMode="auto">
            <a:xfrm>
              <a:off x="454101" y="3325081"/>
              <a:ext cx="758376" cy="140160"/>
            </a:xfrm>
            <a:prstGeom prst="rect">
              <a:avLst/>
            </a:prstGeom>
            <a:noFill/>
            <a:ln w="9525" algn="ctr">
              <a:noFill/>
              <a:prstDash val="dash"/>
              <a:miter lim="800000"/>
              <a:headEnd/>
              <a:tailEnd/>
            </a:ln>
            <a:effectLst/>
          </p:spPr>
          <p:txBody>
            <a:bodyPr wrap="square" lIns="73125" tIns="38025" rIns="73125" bIns="38025">
              <a:spAutoFit/>
            </a:bodyPr>
            <a:lstStyle/>
            <a:p>
              <a:pPr defTabSz="741661">
                <a:spcBef>
                  <a:spcPct val="50000"/>
                </a:spcBef>
              </a:pPr>
              <a:r>
                <a:rPr lang="fr-FR" sz="600" b="1" dirty="0" err="1">
                  <a:solidFill>
                    <a:srgbClr val="1B9DA0"/>
                  </a:solidFill>
                  <a:latin typeface="Arial" pitchFamily="34" charset="0"/>
                </a:rPr>
                <a:t>Laâyoune</a:t>
              </a:r>
              <a:r>
                <a:rPr lang="fr-FR" sz="600" b="1" dirty="0">
                  <a:solidFill>
                    <a:srgbClr val="1B9DA0"/>
                  </a:solidFill>
                  <a:latin typeface="Arial" pitchFamily="34" charset="0"/>
                </a:rPr>
                <a:t> 47  </a:t>
              </a:r>
            </a:p>
          </p:txBody>
        </p:sp>
        <p:sp>
          <p:nvSpPr>
            <p:cNvPr id="159" name="Text Box 154"/>
            <p:cNvSpPr txBox="1">
              <a:spLocks noChangeArrowheads="1"/>
            </p:cNvSpPr>
            <p:nvPr/>
          </p:nvSpPr>
          <p:spPr bwMode="auto">
            <a:xfrm>
              <a:off x="433991" y="3532095"/>
              <a:ext cx="741884" cy="140160"/>
            </a:xfrm>
            <a:prstGeom prst="rect">
              <a:avLst/>
            </a:prstGeom>
            <a:noFill/>
            <a:ln w="9525" algn="ctr">
              <a:noFill/>
              <a:prstDash val="dash"/>
              <a:miter lim="800000"/>
              <a:headEnd/>
              <a:tailEnd/>
            </a:ln>
            <a:effectLst/>
          </p:spPr>
          <p:txBody>
            <a:bodyPr wrap="square" lIns="73125" tIns="38025" rIns="73125" bIns="38025">
              <a:spAutoFit/>
            </a:bodyPr>
            <a:lstStyle/>
            <a:p>
              <a:pPr defTabSz="741661">
                <a:spcBef>
                  <a:spcPct val="50000"/>
                </a:spcBef>
              </a:pPr>
              <a:r>
                <a:rPr lang="fr-FR" sz="600" b="1" dirty="0" err="1">
                  <a:solidFill>
                    <a:srgbClr val="1B9DA0"/>
                  </a:solidFill>
                  <a:latin typeface="Arial" pitchFamily="34" charset="0"/>
                </a:rPr>
                <a:t>Boujdour</a:t>
              </a:r>
              <a:r>
                <a:rPr lang="fr-FR" sz="600" b="1" dirty="0">
                  <a:solidFill>
                    <a:srgbClr val="1B9DA0"/>
                  </a:solidFill>
                  <a:latin typeface="Arial" pitchFamily="34" charset="0"/>
                </a:rPr>
                <a:t> 08   </a:t>
              </a:r>
            </a:p>
          </p:txBody>
        </p:sp>
        <p:sp>
          <p:nvSpPr>
            <p:cNvPr id="160" name="Text Box 155"/>
            <p:cNvSpPr txBox="1">
              <a:spLocks noChangeArrowheads="1"/>
            </p:cNvSpPr>
            <p:nvPr/>
          </p:nvSpPr>
          <p:spPr bwMode="auto">
            <a:xfrm>
              <a:off x="307289" y="4058274"/>
              <a:ext cx="702823" cy="140160"/>
            </a:xfrm>
            <a:prstGeom prst="rect">
              <a:avLst/>
            </a:prstGeom>
            <a:noFill/>
            <a:ln w="9525" algn="ctr">
              <a:noFill/>
              <a:prstDash val="dash"/>
              <a:miter lim="800000"/>
              <a:headEnd/>
              <a:tailEnd/>
            </a:ln>
            <a:effectLst/>
          </p:spPr>
          <p:txBody>
            <a:bodyPr wrap="square" lIns="73125" tIns="38025" rIns="73125" bIns="38025">
              <a:spAutoFit/>
            </a:bodyPr>
            <a:lstStyle/>
            <a:p>
              <a:pPr defTabSz="741661">
                <a:spcBef>
                  <a:spcPct val="50000"/>
                </a:spcBef>
              </a:pPr>
              <a:r>
                <a:rPr lang="fr-FR" sz="600" b="1" dirty="0">
                  <a:solidFill>
                    <a:srgbClr val="1B9DA0"/>
                  </a:solidFill>
                  <a:latin typeface="Arial" pitchFamily="34" charset="0"/>
                </a:rPr>
                <a:t>Dakhla 98     </a:t>
              </a:r>
            </a:p>
          </p:txBody>
        </p:sp>
        <p:sp>
          <p:nvSpPr>
            <p:cNvPr id="161" name="Text Box 157"/>
            <p:cNvSpPr txBox="1">
              <a:spLocks noChangeArrowheads="1"/>
            </p:cNvSpPr>
            <p:nvPr/>
          </p:nvSpPr>
          <p:spPr bwMode="auto">
            <a:xfrm>
              <a:off x="1097106" y="2647755"/>
              <a:ext cx="769579" cy="140160"/>
            </a:xfrm>
            <a:prstGeom prst="rect">
              <a:avLst/>
            </a:prstGeom>
            <a:noFill/>
            <a:ln w="9525" algn="ctr">
              <a:noFill/>
              <a:prstDash val="dash"/>
              <a:miter lim="800000"/>
              <a:headEnd/>
              <a:tailEnd/>
            </a:ln>
            <a:effectLst/>
          </p:spPr>
          <p:txBody>
            <a:bodyPr wrap="square" lIns="73125" tIns="38025" rIns="73125" bIns="38025">
              <a:spAutoFit/>
            </a:bodyPr>
            <a:lstStyle/>
            <a:p>
              <a:pPr defTabSz="741661">
                <a:spcBef>
                  <a:spcPct val="50000"/>
                </a:spcBef>
              </a:pPr>
              <a:r>
                <a:rPr lang="fr-FR" sz="600" b="1" dirty="0">
                  <a:solidFill>
                    <a:srgbClr val="1B9DA0"/>
                  </a:solidFill>
                  <a:latin typeface="Arial" pitchFamily="34" charset="0"/>
                </a:rPr>
                <a:t>Essaouira 04</a:t>
              </a:r>
            </a:p>
          </p:txBody>
        </p:sp>
        <p:sp>
          <p:nvSpPr>
            <p:cNvPr id="162" name="Text Box 146"/>
            <p:cNvSpPr txBox="1">
              <a:spLocks noChangeArrowheads="1"/>
            </p:cNvSpPr>
            <p:nvPr/>
          </p:nvSpPr>
          <p:spPr bwMode="auto">
            <a:xfrm>
              <a:off x="1452117" y="2045848"/>
              <a:ext cx="934785" cy="140160"/>
            </a:xfrm>
            <a:prstGeom prst="rect">
              <a:avLst/>
            </a:prstGeom>
            <a:noFill/>
            <a:ln w="9525" algn="ctr">
              <a:noFill/>
              <a:prstDash val="dash"/>
              <a:miter lim="800000"/>
              <a:headEnd/>
              <a:tailEnd/>
            </a:ln>
            <a:effectLst/>
          </p:spPr>
          <p:txBody>
            <a:bodyPr wrap="square" lIns="73125" tIns="38025" rIns="73125" bIns="38025">
              <a:spAutoFit/>
            </a:bodyPr>
            <a:lstStyle/>
            <a:p>
              <a:pPr defTabSz="741661">
                <a:spcBef>
                  <a:spcPct val="50000"/>
                </a:spcBef>
              </a:pPr>
              <a:r>
                <a:rPr lang="fr-FR" sz="600" b="1" dirty="0" err="1">
                  <a:solidFill>
                    <a:srgbClr val="1B9DA0"/>
                  </a:solidFill>
                  <a:latin typeface="Arial" pitchFamily="34" charset="0"/>
                </a:rPr>
                <a:t>Mohemmedia</a:t>
              </a:r>
              <a:r>
                <a:rPr lang="fr-FR" sz="600" b="1" dirty="0">
                  <a:solidFill>
                    <a:srgbClr val="1B9DA0"/>
                  </a:solidFill>
                  <a:latin typeface="Arial" pitchFamily="34" charset="0"/>
                </a:rPr>
                <a:t> 09 </a:t>
              </a:r>
            </a:p>
          </p:txBody>
        </p:sp>
        <p:sp>
          <p:nvSpPr>
            <p:cNvPr id="163" name="Text Box 156"/>
            <p:cNvSpPr txBox="1">
              <a:spLocks noChangeArrowheads="1"/>
            </p:cNvSpPr>
            <p:nvPr/>
          </p:nvSpPr>
          <p:spPr bwMode="auto">
            <a:xfrm>
              <a:off x="2635103" y="2065267"/>
              <a:ext cx="570094" cy="138859"/>
            </a:xfrm>
            <a:prstGeom prst="rect">
              <a:avLst/>
            </a:prstGeom>
            <a:noFill/>
            <a:ln w="9525" algn="ctr">
              <a:noFill/>
              <a:prstDash val="dash"/>
              <a:miter lim="800000"/>
              <a:headEnd/>
              <a:tailEnd/>
            </a:ln>
            <a:effectLst/>
          </p:spPr>
          <p:txBody>
            <a:bodyPr lIns="73125" tIns="38025" rIns="73125" bIns="38025"/>
            <a:lstStyle/>
            <a:p>
              <a:pPr defTabSz="741661">
                <a:spcBef>
                  <a:spcPct val="50000"/>
                </a:spcBef>
              </a:pPr>
              <a:r>
                <a:rPr lang="fr-FR" sz="600" b="1" dirty="0">
                  <a:solidFill>
                    <a:schemeClr val="bg1"/>
                  </a:solidFill>
                  <a:latin typeface="Arial" pitchFamily="34" charset="0"/>
                </a:rPr>
                <a:t>Taza 02</a:t>
              </a:r>
            </a:p>
          </p:txBody>
        </p:sp>
        <p:sp>
          <p:nvSpPr>
            <p:cNvPr id="164" name="Text Box 156"/>
            <p:cNvSpPr txBox="1">
              <a:spLocks noChangeArrowheads="1"/>
            </p:cNvSpPr>
            <p:nvPr/>
          </p:nvSpPr>
          <p:spPr bwMode="auto">
            <a:xfrm>
              <a:off x="2704304" y="2173628"/>
              <a:ext cx="500893" cy="122289"/>
            </a:xfrm>
            <a:prstGeom prst="rect">
              <a:avLst/>
            </a:prstGeom>
            <a:noFill/>
            <a:ln w="9525" algn="ctr">
              <a:noFill/>
              <a:prstDash val="dash"/>
              <a:miter lim="800000"/>
              <a:headEnd/>
              <a:tailEnd/>
            </a:ln>
            <a:effectLst/>
          </p:spPr>
          <p:txBody>
            <a:bodyPr lIns="73125" tIns="38025" rIns="73125" bIns="38025"/>
            <a:lstStyle/>
            <a:p>
              <a:pPr defTabSz="741661">
                <a:spcBef>
                  <a:spcPct val="50000"/>
                </a:spcBef>
              </a:pPr>
              <a:r>
                <a:rPr lang="fr-FR" sz="600" b="1" dirty="0">
                  <a:solidFill>
                    <a:schemeClr val="bg1"/>
                  </a:solidFill>
                  <a:latin typeface="Arial" pitchFamily="34" charset="0"/>
                </a:rPr>
                <a:t>Fès 01</a:t>
              </a:r>
            </a:p>
          </p:txBody>
        </p:sp>
        <p:sp>
          <p:nvSpPr>
            <p:cNvPr id="165" name="Text Box 147"/>
            <p:cNvSpPr txBox="1">
              <a:spLocks noChangeArrowheads="1"/>
            </p:cNvSpPr>
            <p:nvPr/>
          </p:nvSpPr>
          <p:spPr bwMode="auto">
            <a:xfrm>
              <a:off x="1294274" y="2393580"/>
              <a:ext cx="686840" cy="140160"/>
            </a:xfrm>
            <a:prstGeom prst="rect">
              <a:avLst/>
            </a:prstGeom>
            <a:noFill/>
            <a:ln w="9525" algn="ctr">
              <a:noFill/>
              <a:prstDash val="dash"/>
              <a:miter lim="800000"/>
              <a:headEnd/>
              <a:tailEnd/>
            </a:ln>
            <a:effectLst/>
          </p:spPr>
          <p:txBody>
            <a:bodyPr wrap="square" lIns="73125" tIns="38025" rIns="73125" bIns="38025">
              <a:spAutoFit/>
            </a:bodyPr>
            <a:lstStyle/>
            <a:p>
              <a:pPr defTabSz="741661">
                <a:spcBef>
                  <a:spcPct val="50000"/>
                </a:spcBef>
              </a:pPr>
              <a:r>
                <a:rPr lang="fr-FR" sz="600" b="1" dirty="0" err="1">
                  <a:solidFill>
                    <a:srgbClr val="1B9DA0"/>
                  </a:solidFill>
                  <a:latin typeface="Arial" pitchFamily="34" charset="0"/>
                </a:rPr>
                <a:t>Oualidia</a:t>
              </a:r>
              <a:r>
                <a:rPr lang="fr-FR" sz="600" b="1" dirty="0">
                  <a:solidFill>
                    <a:srgbClr val="1B9DA0"/>
                  </a:solidFill>
                  <a:latin typeface="Arial" pitchFamily="34" charset="0"/>
                </a:rPr>
                <a:t> 04  </a:t>
              </a:r>
            </a:p>
          </p:txBody>
        </p:sp>
        <p:sp>
          <p:nvSpPr>
            <p:cNvPr id="166" name="Text Box 147"/>
            <p:cNvSpPr txBox="1">
              <a:spLocks noChangeArrowheads="1"/>
            </p:cNvSpPr>
            <p:nvPr/>
          </p:nvSpPr>
          <p:spPr bwMode="auto">
            <a:xfrm>
              <a:off x="2528945" y="2416451"/>
              <a:ext cx="856857" cy="140160"/>
            </a:xfrm>
            <a:prstGeom prst="rect">
              <a:avLst/>
            </a:prstGeom>
            <a:noFill/>
            <a:ln w="9525" algn="ctr">
              <a:noFill/>
              <a:prstDash val="dash"/>
              <a:miter lim="800000"/>
              <a:headEnd/>
              <a:tailEnd/>
            </a:ln>
            <a:effectLst/>
          </p:spPr>
          <p:txBody>
            <a:bodyPr wrap="square" lIns="73125" tIns="38025" rIns="73125" bIns="38025">
              <a:spAutoFit/>
            </a:bodyPr>
            <a:lstStyle/>
            <a:p>
              <a:pPr defTabSz="741661">
                <a:spcBef>
                  <a:spcPct val="50000"/>
                </a:spcBef>
              </a:pPr>
              <a:r>
                <a:rPr lang="fr-FR" sz="600" b="1" dirty="0">
                  <a:solidFill>
                    <a:schemeClr val="bg1"/>
                  </a:solidFill>
                  <a:latin typeface="Arial" pitchFamily="34" charset="0"/>
                </a:rPr>
                <a:t>Beni-Mellal 01  </a:t>
              </a:r>
            </a:p>
          </p:txBody>
        </p:sp>
        <p:sp>
          <p:nvSpPr>
            <p:cNvPr id="167" name="Text Box 147"/>
            <p:cNvSpPr txBox="1">
              <a:spLocks noChangeArrowheads="1"/>
            </p:cNvSpPr>
            <p:nvPr/>
          </p:nvSpPr>
          <p:spPr bwMode="auto">
            <a:xfrm>
              <a:off x="2251325" y="2502083"/>
              <a:ext cx="565519" cy="140160"/>
            </a:xfrm>
            <a:prstGeom prst="rect">
              <a:avLst/>
            </a:prstGeom>
            <a:noFill/>
            <a:ln w="9525" algn="ctr">
              <a:noFill/>
              <a:prstDash val="dash"/>
              <a:miter lim="800000"/>
              <a:headEnd/>
              <a:tailEnd/>
            </a:ln>
            <a:effectLst/>
          </p:spPr>
          <p:txBody>
            <a:bodyPr wrap="square" lIns="73125" tIns="38025" rIns="73125" bIns="38025">
              <a:spAutoFit/>
            </a:bodyPr>
            <a:lstStyle/>
            <a:p>
              <a:pPr defTabSz="741661">
                <a:spcBef>
                  <a:spcPct val="50000"/>
                </a:spcBef>
              </a:pPr>
              <a:r>
                <a:rPr lang="fr-FR" sz="600" b="1" dirty="0" err="1">
                  <a:solidFill>
                    <a:schemeClr val="bg1"/>
                  </a:solidFill>
                  <a:latin typeface="Arial" pitchFamily="34" charset="0"/>
                </a:rPr>
                <a:t>Azilal</a:t>
              </a:r>
              <a:r>
                <a:rPr lang="fr-FR" sz="600" b="1" dirty="0">
                  <a:solidFill>
                    <a:schemeClr val="bg1"/>
                  </a:solidFill>
                  <a:latin typeface="Arial" pitchFamily="34" charset="0"/>
                </a:rPr>
                <a:t> 01  </a:t>
              </a:r>
            </a:p>
          </p:txBody>
        </p:sp>
        <p:sp>
          <p:nvSpPr>
            <p:cNvPr id="168" name="Text Box 157"/>
            <p:cNvSpPr txBox="1">
              <a:spLocks noChangeArrowheads="1"/>
            </p:cNvSpPr>
            <p:nvPr/>
          </p:nvSpPr>
          <p:spPr bwMode="auto">
            <a:xfrm>
              <a:off x="1949055" y="2760702"/>
              <a:ext cx="793754" cy="140160"/>
            </a:xfrm>
            <a:prstGeom prst="rect">
              <a:avLst/>
            </a:prstGeom>
            <a:noFill/>
            <a:ln w="9525" algn="ctr">
              <a:noFill/>
              <a:prstDash val="dash"/>
              <a:miter lim="800000"/>
              <a:headEnd/>
              <a:tailEnd/>
            </a:ln>
            <a:effectLst/>
          </p:spPr>
          <p:txBody>
            <a:bodyPr wrap="square" lIns="73125" tIns="38025" rIns="73125" bIns="38025">
              <a:spAutoFit/>
            </a:bodyPr>
            <a:lstStyle/>
            <a:p>
              <a:pPr defTabSz="741661">
                <a:spcBef>
                  <a:spcPct val="50000"/>
                </a:spcBef>
              </a:pPr>
              <a:r>
                <a:rPr lang="fr-FR" sz="600" b="1" dirty="0">
                  <a:solidFill>
                    <a:schemeClr val="bg1"/>
                  </a:solidFill>
                  <a:latin typeface="Arial" pitchFamily="34" charset="0"/>
                </a:rPr>
                <a:t>Marrakech 10</a:t>
              </a:r>
            </a:p>
          </p:txBody>
        </p:sp>
        <p:sp>
          <p:nvSpPr>
            <p:cNvPr id="169" name="Text Box 157"/>
            <p:cNvSpPr txBox="1">
              <a:spLocks noChangeArrowheads="1"/>
            </p:cNvSpPr>
            <p:nvPr/>
          </p:nvSpPr>
          <p:spPr bwMode="auto">
            <a:xfrm>
              <a:off x="2071896" y="2826040"/>
              <a:ext cx="856579" cy="140160"/>
            </a:xfrm>
            <a:prstGeom prst="rect">
              <a:avLst/>
            </a:prstGeom>
            <a:noFill/>
            <a:ln w="9525" algn="ctr">
              <a:noFill/>
              <a:prstDash val="dash"/>
              <a:miter lim="800000"/>
              <a:headEnd/>
              <a:tailEnd/>
            </a:ln>
            <a:effectLst/>
          </p:spPr>
          <p:txBody>
            <a:bodyPr wrap="square" lIns="73125" tIns="38025" rIns="73125" bIns="38025">
              <a:spAutoFit/>
            </a:bodyPr>
            <a:lstStyle>
              <a:defPPr>
                <a:defRPr lang="fr-FR"/>
              </a:defPPr>
              <a:lvl1pPr defTabSz="912813">
                <a:spcBef>
                  <a:spcPct val="50000"/>
                </a:spcBef>
                <a:defRPr sz="900" b="1">
                  <a:solidFill>
                    <a:srgbClr val="003399"/>
                  </a:solidFill>
                  <a:latin typeface="Arial" pitchFamily="34" charset="0"/>
                </a:defRPr>
              </a:lvl1pPr>
            </a:lstStyle>
            <a:p>
              <a:r>
                <a:rPr lang="fr-FR" sz="600" dirty="0">
                  <a:solidFill>
                    <a:schemeClr val="bg1"/>
                  </a:solidFill>
                </a:rPr>
                <a:t>Ouarzazate 01</a:t>
              </a:r>
            </a:p>
          </p:txBody>
        </p:sp>
        <p:sp>
          <p:nvSpPr>
            <p:cNvPr id="170" name="Text Box 156"/>
            <p:cNvSpPr txBox="1">
              <a:spLocks noChangeArrowheads="1"/>
            </p:cNvSpPr>
            <p:nvPr/>
          </p:nvSpPr>
          <p:spPr bwMode="auto">
            <a:xfrm>
              <a:off x="2362440" y="2282593"/>
              <a:ext cx="602403" cy="130960"/>
            </a:xfrm>
            <a:prstGeom prst="rect">
              <a:avLst/>
            </a:prstGeom>
            <a:noFill/>
            <a:ln w="9525" algn="ctr">
              <a:noFill/>
              <a:prstDash val="dash"/>
              <a:miter lim="800000"/>
              <a:headEnd/>
              <a:tailEnd/>
            </a:ln>
            <a:effectLst/>
          </p:spPr>
          <p:txBody>
            <a:bodyPr lIns="73125" tIns="38025" rIns="73125" bIns="38025"/>
            <a:lstStyle/>
            <a:p>
              <a:pPr defTabSz="741661">
                <a:spcBef>
                  <a:spcPct val="50000"/>
                </a:spcBef>
              </a:pPr>
              <a:r>
                <a:rPr lang="fr-FR" sz="600" b="1" dirty="0" err="1">
                  <a:solidFill>
                    <a:schemeClr val="bg1"/>
                  </a:solidFill>
                  <a:latin typeface="Arial" pitchFamily="34" charset="0"/>
                </a:rPr>
                <a:t>Azrou</a:t>
              </a:r>
              <a:r>
                <a:rPr lang="fr-FR" sz="600" b="1" dirty="0">
                  <a:solidFill>
                    <a:schemeClr val="bg1"/>
                  </a:solidFill>
                  <a:latin typeface="Arial" pitchFamily="34" charset="0"/>
                </a:rPr>
                <a:t> 01</a:t>
              </a:r>
            </a:p>
          </p:txBody>
        </p:sp>
        <p:sp>
          <p:nvSpPr>
            <p:cNvPr id="171" name="Text Box 156"/>
            <p:cNvSpPr txBox="1">
              <a:spLocks noChangeArrowheads="1"/>
            </p:cNvSpPr>
            <p:nvPr/>
          </p:nvSpPr>
          <p:spPr bwMode="auto">
            <a:xfrm>
              <a:off x="1916159" y="2379561"/>
              <a:ext cx="804234" cy="127147"/>
            </a:xfrm>
            <a:prstGeom prst="rect">
              <a:avLst/>
            </a:prstGeom>
            <a:noFill/>
            <a:ln w="9525" algn="ctr">
              <a:noFill/>
              <a:prstDash val="dash"/>
              <a:miter lim="800000"/>
              <a:headEnd/>
              <a:tailEnd/>
            </a:ln>
            <a:effectLst/>
          </p:spPr>
          <p:txBody>
            <a:bodyPr lIns="73125" tIns="38025" rIns="73125" bIns="38025"/>
            <a:lstStyle/>
            <a:p>
              <a:pPr defTabSz="741661">
                <a:spcBef>
                  <a:spcPct val="50000"/>
                </a:spcBef>
              </a:pPr>
              <a:r>
                <a:rPr lang="fr-FR" sz="600" b="1" dirty="0" err="1">
                  <a:solidFill>
                    <a:schemeClr val="bg1"/>
                  </a:solidFill>
                  <a:latin typeface="Arial" pitchFamily="34" charset="0"/>
                </a:rPr>
                <a:t>Berrechid</a:t>
              </a:r>
              <a:r>
                <a:rPr lang="fr-FR" sz="600" b="1" dirty="0">
                  <a:solidFill>
                    <a:schemeClr val="bg1"/>
                  </a:solidFill>
                  <a:latin typeface="Arial" pitchFamily="34" charset="0"/>
                </a:rPr>
                <a:t>* 08</a:t>
              </a:r>
            </a:p>
          </p:txBody>
        </p:sp>
        <p:grpSp>
          <p:nvGrpSpPr>
            <p:cNvPr id="9" name="Group 83"/>
            <p:cNvGrpSpPr>
              <a:grpSpLocks/>
            </p:cNvGrpSpPr>
            <p:nvPr/>
          </p:nvGrpSpPr>
          <p:grpSpPr bwMode="auto">
            <a:xfrm>
              <a:off x="2916171" y="2072311"/>
              <a:ext cx="7200" cy="7200"/>
              <a:chOff x="2942" y="3681"/>
              <a:chExt cx="83" cy="75"/>
            </a:xfrm>
          </p:grpSpPr>
          <p:sp>
            <p:nvSpPr>
              <p:cNvPr id="197" name="Oval 84"/>
              <p:cNvSpPr>
                <a:spLocks noChangeArrowheads="1"/>
              </p:cNvSpPr>
              <p:nvPr/>
            </p:nvSpPr>
            <p:spPr bwMode="auto">
              <a:xfrm>
                <a:off x="2942" y="3681"/>
                <a:ext cx="83" cy="75"/>
              </a:xfrm>
              <a:prstGeom prst="ellipse">
                <a:avLst/>
              </a:prstGeom>
              <a:solidFill>
                <a:srgbClr val="0000FF"/>
              </a:solidFill>
              <a:ln w="0">
                <a:solidFill>
                  <a:srgbClr val="003399"/>
                </a:solidFill>
                <a:round/>
                <a:headEnd/>
                <a:tailEnd/>
              </a:ln>
            </p:spPr>
            <p:txBody>
              <a:bodyPr/>
              <a:lstStyle/>
              <a:p>
                <a:endParaRPr lang="fr-FR" sz="600" b="1">
                  <a:solidFill>
                    <a:srgbClr val="1B9DA0"/>
                  </a:solidFill>
                </a:endParaRPr>
              </a:p>
            </p:txBody>
          </p:sp>
          <p:sp>
            <p:nvSpPr>
              <p:cNvPr id="198" name="Oval 85"/>
              <p:cNvSpPr>
                <a:spLocks noChangeArrowheads="1"/>
              </p:cNvSpPr>
              <p:nvPr/>
            </p:nvSpPr>
            <p:spPr bwMode="auto">
              <a:xfrm>
                <a:off x="2942" y="3681"/>
                <a:ext cx="83" cy="51"/>
              </a:xfrm>
              <a:prstGeom prst="ellipse">
                <a:avLst/>
              </a:prstGeom>
              <a:solidFill>
                <a:srgbClr val="0000FF"/>
              </a:solidFill>
              <a:ln w="11113" cap="rnd">
                <a:solidFill>
                  <a:srgbClr val="003399"/>
                </a:solidFill>
                <a:round/>
                <a:headEnd/>
                <a:tailEnd/>
              </a:ln>
            </p:spPr>
            <p:txBody>
              <a:bodyPr/>
              <a:lstStyle/>
              <a:p>
                <a:endParaRPr lang="fr-FR" sz="600" b="1">
                  <a:solidFill>
                    <a:srgbClr val="1B9DA0"/>
                  </a:solidFill>
                </a:endParaRPr>
              </a:p>
            </p:txBody>
          </p:sp>
        </p:grpSp>
        <p:grpSp>
          <p:nvGrpSpPr>
            <p:cNvPr id="10" name="Group 83"/>
            <p:cNvGrpSpPr>
              <a:grpSpLocks/>
            </p:cNvGrpSpPr>
            <p:nvPr/>
          </p:nvGrpSpPr>
          <p:grpSpPr bwMode="auto">
            <a:xfrm>
              <a:off x="1533002" y="3284874"/>
              <a:ext cx="3600" cy="3600"/>
              <a:chOff x="2942" y="3681"/>
              <a:chExt cx="83" cy="75"/>
            </a:xfrm>
          </p:grpSpPr>
          <p:sp>
            <p:nvSpPr>
              <p:cNvPr id="195" name="Oval 84"/>
              <p:cNvSpPr>
                <a:spLocks noChangeArrowheads="1"/>
              </p:cNvSpPr>
              <p:nvPr/>
            </p:nvSpPr>
            <p:spPr bwMode="auto">
              <a:xfrm>
                <a:off x="2942" y="3681"/>
                <a:ext cx="83" cy="75"/>
              </a:xfrm>
              <a:prstGeom prst="ellipse">
                <a:avLst/>
              </a:prstGeom>
              <a:solidFill>
                <a:srgbClr val="0000FF"/>
              </a:solidFill>
              <a:ln w="0">
                <a:solidFill>
                  <a:srgbClr val="003399"/>
                </a:solidFill>
                <a:round/>
                <a:headEnd/>
                <a:tailEnd/>
              </a:ln>
            </p:spPr>
            <p:txBody>
              <a:bodyPr/>
              <a:lstStyle/>
              <a:p>
                <a:endParaRPr lang="fr-FR" sz="600" b="1">
                  <a:solidFill>
                    <a:srgbClr val="1B9DA0"/>
                  </a:solidFill>
                </a:endParaRPr>
              </a:p>
            </p:txBody>
          </p:sp>
          <p:sp>
            <p:nvSpPr>
              <p:cNvPr id="196" name="Oval 85"/>
              <p:cNvSpPr>
                <a:spLocks noChangeArrowheads="1"/>
              </p:cNvSpPr>
              <p:nvPr/>
            </p:nvSpPr>
            <p:spPr bwMode="auto">
              <a:xfrm>
                <a:off x="2942" y="3681"/>
                <a:ext cx="83" cy="51"/>
              </a:xfrm>
              <a:prstGeom prst="ellipse">
                <a:avLst/>
              </a:prstGeom>
              <a:solidFill>
                <a:srgbClr val="1B9DA0"/>
              </a:solidFill>
              <a:ln w="11113" cap="rnd">
                <a:solidFill>
                  <a:srgbClr val="003399"/>
                </a:solidFill>
                <a:round/>
                <a:headEnd/>
                <a:tailEnd/>
              </a:ln>
            </p:spPr>
            <p:txBody>
              <a:bodyPr/>
              <a:lstStyle/>
              <a:p>
                <a:endParaRPr lang="fr-FR" sz="600" b="1">
                  <a:solidFill>
                    <a:srgbClr val="1B9DA0"/>
                  </a:solidFill>
                </a:endParaRPr>
              </a:p>
            </p:txBody>
          </p:sp>
        </p:grpSp>
        <p:grpSp>
          <p:nvGrpSpPr>
            <p:cNvPr id="11" name="Group 83"/>
            <p:cNvGrpSpPr>
              <a:grpSpLocks/>
            </p:cNvGrpSpPr>
            <p:nvPr/>
          </p:nvGrpSpPr>
          <p:grpSpPr bwMode="auto">
            <a:xfrm>
              <a:off x="2652907" y="2808364"/>
              <a:ext cx="3600" cy="3600"/>
              <a:chOff x="2942" y="3681"/>
              <a:chExt cx="83" cy="75"/>
            </a:xfrm>
          </p:grpSpPr>
          <p:sp>
            <p:nvSpPr>
              <p:cNvPr id="193" name="Oval 84"/>
              <p:cNvSpPr>
                <a:spLocks noChangeArrowheads="1"/>
              </p:cNvSpPr>
              <p:nvPr/>
            </p:nvSpPr>
            <p:spPr bwMode="auto">
              <a:xfrm>
                <a:off x="2942" y="3681"/>
                <a:ext cx="83" cy="75"/>
              </a:xfrm>
              <a:prstGeom prst="ellipse">
                <a:avLst/>
              </a:prstGeom>
              <a:solidFill>
                <a:srgbClr val="0000FF"/>
              </a:solidFill>
              <a:ln w="0">
                <a:solidFill>
                  <a:srgbClr val="003399"/>
                </a:solidFill>
                <a:round/>
                <a:headEnd/>
                <a:tailEnd/>
              </a:ln>
            </p:spPr>
            <p:txBody>
              <a:bodyPr/>
              <a:lstStyle/>
              <a:p>
                <a:endParaRPr lang="fr-FR" sz="600" b="1">
                  <a:solidFill>
                    <a:srgbClr val="1B9DA0"/>
                  </a:solidFill>
                </a:endParaRPr>
              </a:p>
            </p:txBody>
          </p:sp>
          <p:sp>
            <p:nvSpPr>
              <p:cNvPr id="194" name="Oval 85"/>
              <p:cNvSpPr>
                <a:spLocks noChangeArrowheads="1"/>
              </p:cNvSpPr>
              <p:nvPr/>
            </p:nvSpPr>
            <p:spPr bwMode="auto">
              <a:xfrm>
                <a:off x="2942" y="3681"/>
                <a:ext cx="83" cy="51"/>
              </a:xfrm>
              <a:prstGeom prst="ellipse">
                <a:avLst/>
              </a:prstGeom>
              <a:solidFill>
                <a:srgbClr val="0000FF"/>
              </a:solidFill>
              <a:ln w="11113" cap="rnd">
                <a:solidFill>
                  <a:srgbClr val="003399"/>
                </a:solidFill>
                <a:round/>
                <a:headEnd/>
                <a:tailEnd/>
              </a:ln>
            </p:spPr>
            <p:txBody>
              <a:bodyPr/>
              <a:lstStyle/>
              <a:p>
                <a:endParaRPr lang="fr-FR" sz="600" b="1">
                  <a:solidFill>
                    <a:srgbClr val="1B9DA0"/>
                  </a:solidFill>
                </a:endParaRPr>
              </a:p>
            </p:txBody>
          </p:sp>
        </p:grpSp>
        <p:sp>
          <p:nvSpPr>
            <p:cNvPr id="175" name="Oval 84"/>
            <p:cNvSpPr>
              <a:spLocks noChangeArrowheads="1"/>
            </p:cNvSpPr>
            <p:nvPr/>
          </p:nvSpPr>
          <p:spPr bwMode="auto">
            <a:xfrm>
              <a:off x="3249448" y="1983465"/>
              <a:ext cx="21894" cy="16968"/>
            </a:xfrm>
            <a:prstGeom prst="ellipse">
              <a:avLst/>
            </a:prstGeom>
            <a:solidFill>
              <a:srgbClr val="1B9DA0"/>
            </a:solidFill>
            <a:ln w="0">
              <a:solidFill>
                <a:srgbClr val="003399"/>
              </a:solidFill>
              <a:round/>
              <a:headEnd/>
              <a:tailEnd/>
            </a:ln>
          </p:spPr>
          <p:txBody>
            <a:bodyPr/>
            <a:lstStyle/>
            <a:p>
              <a:endParaRPr lang="fr-FR" sz="600" b="1">
                <a:solidFill>
                  <a:srgbClr val="1B9DA0"/>
                </a:solidFill>
              </a:endParaRPr>
            </a:p>
          </p:txBody>
        </p:sp>
        <p:grpSp>
          <p:nvGrpSpPr>
            <p:cNvPr id="12" name="Group 83"/>
            <p:cNvGrpSpPr>
              <a:grpSpLocks/>
            </p:cNvGrpSpPr>
            <p:nvPr/>
          </p:nvGrpSpPr>
          <p:grpSpPr bwMode="auto">
            <a:xfrm>
              <a:off x="2478652" y="2515191"/>
              <a:ext cx="3600" cy="3600"/>
              <a:chOff x="2942" y="3681"/>
              <a:chExt cx="83" cy="75"/>
            </a:xfrm>
          </p:grpSpPr>
          <p:sp>
            <p:nvSpPr>
              <p:cNvPr id="191" name="Oval 84"/>
              <p:cNvSpPr>
                <a:spLocks noChangeArrowheads="1"/>
              </p:cNvSpPr>
              <p:nvPr/>
            </p:nvSpPr>
            <p:spPr bwMode="auto">
              <a:xfrm>
                <a:off x="2942" y="3681"/>
                <a:ext cx="83" cy="75"/>
              </a:xfrm>
              <a:prstGeom prst="ellipse">
                <a:avLst/>
              </a:prstGeom>
              <a:solidFill>
                <a:srgbClr val="0000FF"/>
              </a:solidFill>
              <a:ln w="0">
                <a:solidFill>
                  <a:srgbClr val="003399"/>
                </a:solidFill>
                <a:round/>
                <a:headEnd/>
                <a:tailEnd/>
              </a:ln>
            </p:spPr>
            <p:txBody>
              <a:bodyPr/>
              <a:lstStyle/>
              <a:p>
                <a:endParaRPr lang="fr-FR" sz="600" b="1">
                  <a:solidFill>
                    <a:srgbClr val="1B9DA0"/>
                  </a:solidFill>
                </a:endParaRPr>
              </a:p>
            </p:txBody>
          </p:sp>
          <p:sp>
            <p:nvSpPr>
              <p:cNvPr id="192" name="Oval 85"/>
              <p:cNvSpPr>
                <a:spLocks noChangeArrowheads="1"/>
              </p:cNvSpPr>
              <p:nvPr/>
            </p:nvSpPr>
            <p:spPr bwMode="auto">
              <a:xfrm>
                <a:off x="2942" y="3681"/>
                <a:ext cx="83" cy="51"/>
              </a:xfrm>
              <a:prstGeom prst="ellipse">
                <a:avLst/>
              </a:prstGeom>
              <a:solidFill>
                <a:srgbClr val="1B9DA0"/>
              </a:solidFill>
              <a:ln w="11113" cap="rnd">
                <a:solidFill>
                  <a:srgbClr val="003399"/>
                </a:solidFill>
                <a:round/>
                <a:headEnd/>
                <a:tailEnd/>
              </a:ln>
            </p:spPr>
            <p:txBody>
              <a:bodyPr/>
              <a:lstStyle/>
              <a:p>
                <a:endParaRPr lang="fr-FR" sz="600" b="1">
                  <a:solidFill>
                    <a:srgbClr val="1B9DA0"/>
                  </a:solidFill>
                </a:endParaRPr>
              </a:p>
            </p:txBody>
          </p:sp>
        </p:grpSp>
        <p:grpSp>
          <p:nvGrpSpPr>
            <p:cNvPr id="13" name="Group 83"/>
            <p:cNvGrpSpPr>
              <a:grpSpLocks/>
            </p:cNvGrpSpPr>
            <p:nvPr/>
          </p:nvGrpSpPr>
          <p:grpSpPr bwMode="auto">
            <a:xfrm>
              <a:off x="2656507" y="2185306"/>
              <a:ext cx="3600" cy="3600"/>
              <a:chOff x="2942" y="3681"/>
              <a:chExt cx="83" cy="75"/>
            </a:xfrm>
          </p:grpSpPr>
          <p:sp>
            <p:nvSpPr>
              <p:cNvPr id="189" name="Oval 84"/>
              <p:cNvSpPr>
                <a:spLocks noChangeArrowheads="1"/>
              </p:cNvSpPr>
              <p:nvPr/>
            </p:nvSpPr>
            <p:spPr bwMode="auto">
              <a:xfrm>
                <a:off x="2942" y="3681"/>
                <a:ext cx="83" cy="75"/>
              </a:xfrm>
              <a:prstGeom prst="ellipse">
                <a:avLst/>
              </a:prstGeom>
              <a:solidFill>
                <a:srgbClr val="0000FF"/>
              </a:solidFill>
              <a:ln w="0">
                <a:solidFill>
                  <a:srgbClr val="003399"/>
                </a:solidFill>
                <a:round/>
                <a:headEnd/>
                <a:tailEnd/>
              </a:ln>
            </p:spPr>
            <p:txBody>
              <a:bodyPr/>
              <a:lstStyle/>
              <a:p>
                <a:endParaRPr lang="fr-FR" sz="600" b="1">
                  <a:solidFill>
                    <a:srgbClr val="1B9DA0"/>
                  </a:solidFill>
                </a:endParaRPr>
              </a:p>
            </p:txBody>
          </p:sp>
          <p:sp>
            <p:nvSpPr>
              <p:cNvPr id="190" name="Oval 85"/>
              <p:cNvSpPr>
                <a:spLocks noChangeArrowheads="1"/>
              </p:cNvSpPr>
              <p:nvPr/>
            </p:nvSpPr>
            <p:spPr bwMode="auto">
              <a:xfrm>
                <a:off x="2942" y="3681"/>
                <a:ext cx="83" cy="51"/>
              </a:xfrm>
              <a:prstGeom prst="ellipse">
                <a:avLst/>
              </a:prstGeom>
              <a:solidFill>
                <a:srgbClr val="0000FF"/>
              </a:solidFill>
              <a:ln w="11113" cap="rnd">
                <a:solidFill>
                  <a:srgbClr val="003399"/>
                </a:solidFill>
                <a:round/>
                <a:headEnd/>
                <a:tailEnd/>
              </a:ln>
            </p:spPr>
            <p:txBody>
              <a:bodyPr/>
              <a:lstStyle/>
              <a:p>
                <a:endParaRPr lang="fr-FR" sz="600" b="1">
                  <a:solidFill>
                    <a:srgbClr val="1B9DA0"/>
                  </a:solidFill>
                </a:endParaRPr>
              </a:p>
            </p:txBody>
          </p:sp>
        </p:grpSp>
        <p:grpSp>
          <p:nvGrpSpPr>
            <p:cNvPr id="14" name="Group 83"/>
            <p:cNvGrpSpPr>
              <a:grpSpLocks/>
            </p:cNvGrpSpPr>
            <p:nvPr/>
          </p:nvGrpSpPr>
          <p:grpSpPr bwMode="auto">
            <a:xfrm>
              <a:off x="2565847" y="2305235"/>
              <a:ext cx="3600" cy="3600"/>
              <a:chOff x="2942" y="3681"/>
              <a:chExt cx="83" cy="75"/>
            </a:xfrm>
          </p:grpSpPr>
          <p:sp>
            <p:nvSpPr>
              <p:cNvPr id="187" name="Oval 84"/>
              <p:cNvSpPr>
                <a:spLocks noChangeArrowheads="1"/>
              </p:cNvSpPr>
              <p:nvPr/>
            </p:nvSpPr>
            <p:spPr bwMode="auto">
              <a:xfrm>
                <a:off x="2942" y="3681"/>
                <a:ext cx="83" cy="75"/>
              </a:xfrm>
              <a:prstGeom prst="ellipse">
                <a:avLst/>
              </a:prstGeom>
              <a:solidFill>
                <a:srgbClr val="0000FF"/>
              </a:solidFill>
              <a:ln w="0">
                <a:solidFill>
                  <a:srgbClr val="003399"/>
                </a:solidFill>
                <a:round/>
                <a:headEnd/>
                <a:tailEnd/>
              </a:ln>
            </p:spPr>
            <p:txBody>
              <a:bodyPr/>
              <a:lstStyle/>
              <a:p>
                <a:endParaRPr lang="fr-FR" sz="600" b="1">
                  <a:solidFill>
                    <a:srgbClr val="1B9DA0"/>
                  </a:solidFill>
                </a:endParaRPr>
              </a:p>
            </p:txBody>
          </p:sp>
          <p:sp>
            <p:nvSpPr>
              <p:cNvPr id="188" name="Oval 85"/>
              <p:cNvSpPr>
                <a:spLocks noChangeArrowheads="1"/>
              </p:cNvSpPr>
              <p:nvPr/>
            </p:nvSpPr>
            <p:spPr bwMode="auto">
              <a:xfrm>
                <a:off x="2942" y="3681"/>
                <a:ext cx="83" cy="51"/>
              </a:xfrm>
              <a:prstGeom prst="ellipse">
                <a:avLst/>
              </a:prstGeom>
              <a:solidFill>
                <a:srgbClr val="0000FF"/>
              </a:solidFill>
              <a:ln w="11113" cap="rnd">
                <a:solidFill>
                  <a:srgbClr val="003399"/>
                </a:solidFill>
                <a:round/>
                <a:headEnd/>
                <a:tailEnd/>
              </a:ln>
            </p:spPr>
            <p:txBody>
              <a:bodyPr/>
              <a:lstStyle/>
              <a:p>
                <a:endParaRPr lang="fr-FR" sz="600" b="1">
                  <a:solidFill>
                    <a:srgbClr val="1B9DA0"/>
                  </a:solidFill>
                </a:endParaRPr>
              </a:p>
            </p:txBody>
          </p:sp>
        </p:grpSp>
        <p:grpSp>
          <p:nvGrpSpPr>
            <p:cNvPr id="15" name="Group 83"/>
            <p:cNvGrpSpPr>
              <a:grpSpLocks/>
            </p:cNvGrpSpPr>
            <p:nvPr/>
          </p:nvGrpSpPr>
          <p:grpSpPr bwMode="auto">
            <a:xfrm>
              <a:off x="2774776" y="2430657"/>
              <a:ext cx="3600" cy="3600"/>
              <a:chOff x="2942" y="3681"/>
              <a:chExt cx="83" cy="75"/>
            </a:xfrm>
          </p:grpSpPr>
          <p:sp>
            <p:nvSpPr>
              <p:cNvPr id="185" name="Oval 84"/>
              <p:cNvSpPr>
                <a:spLocks noChangeArrowheads="1"/>
              </p:cNvSpPr>
              <p:nvPr/>
            </p:nvSpPr>
            <p:spPr bwMode="auto">
              <a:xfrm>
                <a:off x="2942" y="3681"/>
                <a:ext cx="83" cy="75"/>
              </a:xfrm>
              <a:prstGeom prst="ellipse">
                <a:avLst/>
              </a:prstGeom>
              <a:solidFill>
                <a:srgbClr val="0000FF"/>
              </a:solidFill>
              <a:ln w="0">
                <a:solidFill>
                  <a:srgbClr val="003399"/>
                </a:solidFill>
                <a:round/>
                <a:headEnd/>
                <a:tailEnd/>
              </a:ln>
            </p:spPr>
            <p:txBody>
              <a:bodyPr/>
              <a:lstStyle/>
              <a:p>
                <a:endParaRPr lang="fr-FR" sz="600" b="1">
                  <a:solidFill>
                    <a:srgbClr val="1B9DA0"/>
                  </a:solidFill>
                </a:endParaRPr>
              </a:p>
            </p:txBody>
          </p:sp>
          <p:sp>
            <p:nvSpPr>
              <p:cNvPr id="186" name="Oval 85"/>
              <p:cNvSpPr>
                <a:spLocks noChangeArrowheads="1"/>
              </p:cNvSpPr>
              <p:nvPr/>
            </p:nvSpPr>
            <p:spPr bwMode="auto">
              <a:xfrm>
                <a:off x="2942" y="3681"/>
                <a:ext cx="83" cy="51"/>
              </a:xfrm>
              <a:prstGeom prst="ellipse">
                <a:avLst/>
              </a:prstGeom>
              <a:solidFill>
                <a:srgbClr val="0000FF"/>
              </a:solidFill>
              <a:ln w="11113" cap="rnd">
                <a:solidFill>
                  <a:srgbClr val="003399"/>
                </a:solidFill>
                <a:round/>
                <a:headEnd/>
                <a:tailEnd/>
              </a:ln>
            </p:spPr>
            <p:txBody>
              <a:bodyPr/>
              <a:lstStyle/>
              <a:p>
                <a:endParaRPr lang="fr-FR" sz="600" b="1">
                  <a:solidFill>
                    <a:srgbClr val="1B9DA0"/>
                  </a:solidFill>
                </a:endParaRPr>
              </a:p>
            </p:txBody>
          </p:sp>
        </p:grpSp>
        <p:sp>
          <p:nvSpPr>
            <p:cNvPr id="180" name="Oval 81"/>
            <p:cNvSpPr>
              <a:spLocks noChangeArrowheads="1"/>
            </p:cNvSpPr>
            <p:nvPr/>
          </p:nvSpPr>
          <p:spPr bwMode="auto">
            <a:xfrm>
              <a:off x="2679905" y="1720530"/>
              <a:ext cx="31278" cy="24240"/>
            </a:xfrm>
            <a:prstGeom prst="ellipse">
              <a:avLst/>
            </a:prstGeom>
            <a:solidFill>
              <a:srgbClr val="1B9DA0"/>
            </a:solidFill>
            <a:ln w="0">
              <a:solidFill>
                <a:srgbClr val="003399"/>
              </a:solidFill>
              <a:round/>
              <a:headEnd/>
              <a:tailEnd/>
            </a:ln>
          </p:spPr>
          <p:txBody>
            <a:bodyPr/>
            <a:lstStyle/>
            <a:p>
              <a:endParaRPr lang="fr-FR" sz="600" b="1">
                <a:solidFill>
                  <a:srgbClr val="1B9DA0"/>
                </a:solidFill>
              </a:endParaRPr>
            </a:p>
          </p:txBody>
        </p:sp>
        <p:sp>
          <p:nvSpPr>
            <p:cNvPr id="181" name="Oval 81"/>
            <p:cNvSpPr>
              <a:spLocks noChangeArrowheads="1"/>
            </p:cNvSpPr>
            <p:nvPr/>
          </p:nvSpPr>
          <p:spPr bwMode="auto">
            <a:xfrm>
              <a:off x="2528946" y="1641193"/>
              <a:ext cx="75067" cy="58177"/>
            </a:xfrm>
            <a:prstGeom prst="ellipse">
              <a:avLst/>
            </a:prstGeom>
            <a:solidFill>
              <a:srgbClr val="1B9DA0"/>
            </a:solidFill>
            <a:ln w="0">
              <a:solidFill>
                <a:srgbClr val="003399"/>
              </a:solidFill>
              <a:round/>
              <a:headEnd/>
              <a:tailEnd/>
            </a:ln>
          </p:spPr>
          <p:txBody>
            <a:bodyPr/>
            <a:lstStyle/>
            <a:p>
              <a:endParaRPr lang="fr-FR" sz="600" b="1" dirty="0">
                <a:solidFill>
                  <a:srgbClr val="1B9DA0"/>
                </a:solidFill>
              </a:endParaRPr>
            </a:p>
          </p:txBody>
        </p:sp>
        <p:grpSp>
          <p:nvGrpSpPr>
            <p:cNvPr id="16" name="Group 107"/>
            <p:cNvGrpSpPr>
              <a:grpSpLocks/>
            </p:cNvGrpSpPr>
            <p:nvPr/>
          </p:nvGrpSpPr>
          <p:grpSpPr bwMode="auto">
            <a:xfrm>
              <a:off x="2304236" y="2313086"/>
              <a:ext cx="21600" cy="21600"/>
              <a:chOff x="2942" y="3681"/>
              <a:chExt cx="83" cy="75"/>
            </a:xfrm>
          </p:grpSpPr>
          <p:sp>
            <p:nvSpPr>
              <p:cNvPr id="183" name="Oval 108"/>
              <p:cNvSpPr>
                <a:spLocks noChangeArrowheads="1"/>
              </p:cNvSpPr>
              <p:nvPr/>
            </p:nvSpPr>
            <p:spPr bwMode="auto">
              <a:xfrm>
                <a:off x="2942" y="3681"/>
                <a:ext cx="83" cy="75"/>
              </a:xfrm>
              <a:prstGeom prst="ellipse">
                <a:avLst/>
              </a:prstGeom>
              <a:solidFill>
                <a:srgbClr val="0000FF"/>
              </a:solidFill>
              <a:ln w="0">
                <a:solidFill>
                  <a:srgbClr val="003399"/>
                </a:solidFill>
                <a:round/>
                <a:headEnd/>
                <a:tailEnd/>
              </a:ln>
            </p:spPr>
            <p:txBody>
              <a:bodyPr/>
              <a:lstStyle/>
              <a:p>
                <a:endParaRPr lang="fr-FR" sz="600" b="1">
                  <a:solidFill>
                    <a:srgbClr val="1B9DA0"/>
                  </a:solidFill>
                </a:endParaRPr>
              </a:p>
            </p:txBody>
          </p:sp>
          <p:sp>
            <p:nvSpPr>
              <p:cNvPr id="184" name="Oval 109"/>
              <p:cNvSpPr>
                <a:spLocks noChangeArrowheads="1"/>
              </p:cNvSpPr>
              <p:nvPr/>
            </p:nvSpPr>
            <p:spPr bwMode="auto">
              <a:xfrm>
                <a:off x="2942" y="3681"/>
                <a:ext cx="72" cy="51"/>
              </a:xfrm>
              <a:prstGeom prst="ellipse">
                <a:avLst/>
              </a:prstGeom>
              <a:solidFill>
                <a:srgbClr val="1B9DA0"/>
              </a:solidFill>
              <a:ln w="11113" cap="rnd">
                <a:solidFill>
                  <a:srgbClr val="003399"/>
                </a:solidFill>
                <a:round/>
                <a:headEnd/>
                <a:tailEnd/>
              </a:ln>
            </p:spPr>
            <p:txBody>
              <a:bodyPr/>
              <a:lstStyle/>
              <a:p>
                <a:endParaRPr lang="fr-FR" sz="600" b="1">
                  <a:solidFill>
                    <a:srgbClr val="1B9DA0"/>
                  </a:solidFill>
                </a:endParaRPr>
              </a:p>
            </p:txBody>
          </p:sp>
        </p:grpSp>
      </p:grpSp>
      <p:sp>
        <p:nvSpPr>
          <p:cNvPr id="209" name="Text Box 156"/>
          <p:cNvSpPr txBox="1">
            <a:spLocks noChangeArrowheads="1"/>
          </p:cNvSpPr>
          <p:nvPr/>
        </p:nvSpPr>
        <p:spPr bwMode="auto">
          <a:xfrm>
            <a:off x="4170240" y="1883866"/>
            <a:ext cx="670544" cy="123951"/>
          </a:xfrm>
          <a:prstGeom prst="rect">
            <a:avLst/>
          </a:prstGeom>
          <a:noFill/>
          <a:ln w="9525" algn="ctr">
            <a:noFill/>
            <a:prstDash val="dash"/>
            <a:miter lim="800000"/>
            <a:headEnd/>
            <a:tailEnd/>
          </a:ln>
          <a:effectLst/>
        </p:spPr>
        <p:txBody>
          <a:bodyPr lIns="73125" tIns="38025" rIns="73125" bIns="38025"/>
          <a:lstStyle/>
          <a:p>
            <a:pPr defTabSz="741661">
              <a:spcBef>
                <a:spcPct val="50000"/>
              </a:spcBef>
            </a:pPr>
            <a:r>
              <a:rPr lang="fr-FR" sz="731" b="1" dirty="0">
                <a:solidFill>
                  <a:srgbClr val="1B9DA0"/>
                </a:solidFill>
                <a:latin typeface="Arial" pitchFamily="34" charset="0"/>
              </a:rPr>
              <a:t>Nador 17</a:t>
            </a:r>
          </a:p>
        </p:txBody>
      </p:sp>
      <p:sp>
        <p:nvSpPr>
          <p:cNvPr id="210" name="Text Box 156"/>
          <p:cNvSpPr txBox="1">
            <a:spLocks noChangeArrowheads="1"/>
          </p:cNvSpPr>
          <p:nvPr/>
        </p:nvSpPr>
        <p:spPr bwMode="auto">
          <a:xfrm>
            <a:off x="4071683" y="2249287"/>
            <a:ext cx="710791" cy="198636"/>
          </a:xfrm>
          <a:prstGeom prst="rect">
            <a:avLst/>
          </a:prstGeom>
          <a:noFill/>
          <a:ln w="9525" algn="ctr">
            <a:noFill/>
            <a:prstDash val="dash"/>
            <a:miter lim="800000"/>
            <a:headEnd/>
            <a:tailEnd/>
          </a:ln>
          <a:effectLst/>
        </p:spPr>
        <p:txBody>
          <a:bodyPr lIns="73125" tIns="38025" rIns="73125" bIns="38025"/>
          <a:lstStyle/>
          <a:p>
            <a:pPr defTabSz="741661">
              <a:spcBef>
                <a:spcPct val="50000"/>
              </a:spcBef>
            </a:pPr>
            <a:r>
              <a:rPr lang="fr-FR" sz="731" b="1" dirty="0">
                <a:solidFill>
                  <a:schemeClr val="bg1"/>
                </a:solidFill>
                <a:latin typeface="Arial" pitchFamily="34" charset="0"/>
              </a:rPr>
              <a:t>Oujda* 09</a:t>
            </a:r>
          </a:p>
        </p:txBody>
      </p:sp>
      <p:sp>
        <p:nvSpPr>
          <p:cNvPr id="211" name="Oval 109"/>
          <p:cNvSpPr>
            <a:spLocks noChangeArrowheads="1"/>
          </p:cNvSpPr>
          <p:nvPr/>
        </p:nvSpPr>
        <p:spPr bwMode="auto">
          <a:xfrm>
            <a:off x="3182601" y="3156162"/>
            <a:ext cx="50387" cy="40950"/>
          </a:xfrm>
          <a:prstGeom prst="ellipse">
            <a:avLst/>
          </a:prstGeom>
          <a:solidFill>
            <a:srgbClr val="1B9DA0"/>
          </a:solidFill>
          <a:ln w="11113" cap="rnd">
            <a:solidFill>
              <a:srgbClr val="003399"/>
            </a:solidFill>
            <a:round/>
            <a:headEnd/>
            <a:tailEnd/>
          </a:ln>
        </p:spPr>
        <p:txBody>
          <a:bodyPr/>
          <a:lstStyle/>
          <a:p>
            <a:endParaRPr lang="fr-FR" sz="1463"/>
          </a:p>
        </p:txBody>
      </p:sp>
      <p:sp>
        <p:nvSpPr>
          <p:cNvPr id="212" name="Text Box 156"/>
          <p:cNvSpPr txBox="1">
            <a:spLocks noChangeArrowheads="1"/>
          </p:cNvSpPr>
          <p:nvPr/>
        </p:nvSpPr>
        <p:spPr bwMode="auto">
          <a:xfrm>
            <a:off x="3703006" y="2012110"/>
            <a:ext cx="669886" cy="138230"/>
          </a:xfrm>
          <a:prstGeom prst="rect">
            <a:avLst/>
          </a:prstGeom>
          <a:noFill/>
          <a:ln w="9525" algn="ctr">
            <a:noFill/>
            <a:prstDash val="dash"/>
            <a:miter lim="800000"/>
            <a:headEnd/>
            <a:tailEnd/>
          </a:ln>
          <a:effectLst/>
        </p:spPr>
        <p:txBody>
          <a:bodyPr lIns="73125" tIns="38025" rIns="73125" bIns="38025"/>
          <a:lstStyle/>
          <a:p>
            <a:pPr defTabSz="741661">
              <a:spcBef>
                <a:spcPct val="50000"/>
              </a:spcBef>
            </a:pPr>
            <a:r>
              <a:rPr lang="fr-FR" sz="731" b="1" dirty="0" err="1">
                <a:solidFill>
                  <a:schemeClr val="bg1"/>
                </a:solidFill>
                <a:latin typeface="Arial" pitchFamily="34" charset="0"/>
              </a:rPr>
              <a:t>Jebha</a:t>
            </a:r>
            <a:r>
              <a:rPr lang="fr-FR" sz="731" b="1" dirty="0">
                <a:solidFill>
                  <a:schemeClr val="bg1"/>
                </a:solidFill>
                <a:latin typeface="Arial" pitchFamily="34" charset="0"/>
              </a:rPr>
              <a:t> 01</a:t>
            </a:r>
          </a:p>
        </p:txBody>
      </p:sp>
      <p:sp>
        <p:nvSpPr>
          <p:cNvPr id="213" name="Oval 85"/>
          <p:cNvSpPr>
            <a:spLocks noChangeArrowheads="1"/>
          </p:cNvSpPr>
          <p:nvPr/>
        </p:nvSpPr>
        <p:spPr bwMode="auto">
          <a:xfrm>
            <a:off x="3988409" y="2063491"/>
            <a:ext cx="4143" cy="2953"/>
          </a:xfrm>
          <a:prstGeom prst="ellipse">
            <a:avLst/>
          </a:prstGeom>
          <a:solidFill>
            <a:srgbClr val="0000FF"/>
          </a:solidFill>
          <a:ln w="11113" cap="rnd">
            <a:solidFill>
              <a:srgbClr val="003399"/>
            </a:solidFill>
            <a:round/>
            <a:headEnd/>
            <a:tailEnd/>
          </a:ln>
        </p:spPr>
        <p:txBody>
          <a:bodyPr/>
          <a:lstStyle/>
          <a:p>
            <a:endParaRPr lang="fr-FR" sz="1463"/>
          </a:p>
        </p:txBody>
      </p:sp>
      <p:grpSp>
        <p:nvGrpSpPr>
          <p:cNvPr id="17" name="Groupe 213"/>
          <p:cNvGrpSpPr/>
          <p:nvPr/>
        </p:nvGrpSpPr>
        <p:grpSpPr>
          <a:xfrm>
            <a:off x="1267882" y="5680519"/>
            <a:ext cx="3540802" cy="437020"/>
            <a:chOff x="1210693" y="6375400"/>
            <a:chExt cx="3541724" cy="537871"/>
          </a:xfrm>
        </p:grpSpPr>
        <p:grpSp>
          <p:nvGrpSpPr>
            <p:cNvPr id="19" name="Group 52"/>
            <p:cNvGrpSpPr>
              <a:grpSpLocks/>
            </p:cNvGrpSpPr>
            <p:nvPr/>
          </p:nvGrpSpPr>
          <p:grpSpPr bwMode="auto">
            <a:xfrm>
              <a:off x="1210693" y="6375400"/>
              <a:ext cx="3541724" cy="364901"/>
              <a:chOff x="1757" y="3339"/>
              <a:chExt cx="548" cy="251"/>
            </a:xfrm>
            <a:solidFill>
              <a:schemeClr val="accent1">
                <a:lumMod val="40000"/>
                <a:lumOff val="60000"/>
              </a:schemeClr>
            </a:solidFill>
          </p:grpSpPr>
          <p:sp>
            <p:nvSpPr>
              <p:cNvPr id="217" name="Rectangle 54"/>
              <p:cNvSpPr>
                <a:spLocks noChangeArrowheads="1"/>
              </p:cNvSpPr>
              <p:nvPr/>
            </p:nvSpPr>
            <p:spPr bwMode="auto">
              <a:xfrm>
                <a:off x="1757" y="3339"/>
                <a:ext cx="548" cy="119"/>
              </a:xfrm>
              <a:prstGeom prst="rect">
                <a:avLst/>
              </a:prstGeom>
              <a:grpFill/>
              <a:ln w="9525" algn="ctr">
                <a:solidFill>
                  <a:schemeClr val="accent1">
                    <a:lumMod val="40000"/>
                    <a:lumOff val="60000"/>
                  </a:schemeClr>
                </a:solidFill>
                <a:miter lim="800000"/>
                <a:headEnd/>
                <a:tailEnd/>
              </a:ln>
              <a:effectLst/>
            </p:spPr>
            <p:txBody>
              <a:bodyPr lIns="73125" tIns="38025" rIns="73125" bIns="38025" anchor="ctr"/>
              <a:lstStyle/>
              <a:p>
                <a:pPr defTabSz="741661">
                  <a:spcBef>
                    <a:spcPct val="50000"/>
                  </a:spcBef>
                </a:pPr>
                <a:r>
                  <a:rPr lang="fr-FR" sz="650" b="1" dirty="0" err="1">
                    <a:solidFill>
                      <a:srgbClr val="1B9DA0"/>
                    </a:solidFill>
                    <a:latin typeface="Arial" pitchFamily="34" charset="0"/>
                  </a:rPr>
                  <a:t>Kénitra</a:t>
                </a:r>
                <a:r>
                  <a:rPr lang="fr-FR" sz="650" b="1" dirty="0">
                    <a:solidFill>
                      <a:srgbClr val="1B9DA0"/>
                    </a:solidFill>
                    <a:latin typeface="Arial" pitchFamily="34" charset="0"/>
                  </a:rPr>
                  <a:t>* : </a:t>
                </a:r>
                <a:r>
                  <a:rPr lang="fr-FR" sz="650" b="1" dirty="0" err="1">
                    <a:solidFill>
                      <a:srgbClr val="1B9DA0"/>
                    </a:solidFill>
                    <a:latin typeface="Arial" pitchFamily="34" charset="0"/>
                  </a:rPr>
                  <a:t>Kénitra</a:t>
                </a:r>
                <a:r>
                  <a:rPr lang="fr-FR" sz="650" b="1" dirty="0">
                    <a:solidFill>
                      <a:srgbClr val="1B9DA0"/>
                    </a:solidFill>
                    <a:latin typeface="Arial" pitchFamily="34" charset="0"/>
                  </a:rPr>
                  <a:t> (16), Rabat (04), </a:t>
                </a:r>
                <a:r>
                  <a:rPr lang="fr-FR" sz="650" b="1" dirty="0" err="1">
                    <a:solidFill>
                      <a:srgbClr val="1B9DA0"/>
                    </a:solidFill>
                    <a:latin typeface="Arial" pitchFamily="34" charset="0"/>
                  </a:rPr>
                  <a:t>Temara</a:t>
                </a:r>
                <a:r>
                  <a:rPr lang="fr-FR" sz="650" b="1" dirty="0">
                    <a:solidFill>
                      <a:srgbClr val="1B9DA0"/>
                    </a:solidFill>
                    <a:latin typeface="Arial" pitchFamily="34" charset="0"/>
                  </a:rPr>
                  <a:t> (02)</a:t>
                </a:r>
              </a:p>
            </p:txBody>
          </p:sp>
          <p:sp>
            <p:nvSpPr>
              <p:cNvPr id="218" name="Rectangle 57"/>
              <p:cNvSpPr>
                <a:spLocks noChangeArrowheads="1"/>
              </p:cNvSpPr>
              <p:nvPr/>
            </p:nvSpPr>
            <p:spPr bwMode="auto">
              <a:xfrm>
                <a:off x="1757" y="3471"/>
                <a:ext cx="548" cy="119"/>
              </a:xfrm>
              <a:prstGeom prst="rect">
                <a:avLst/>
              </a:prstGeom>
              <a:grpFill/>
              <a:ln w="9525" algn="ctr">
                <a:solidFill>
                  <a:schemeClr val="accent1">
                    <a:lumMod val="40000"/>
                    <a:lumOff val="60000"/>
                  </a:schemeClr>
                </a:solidFill>
                <a:miter lim="800000"/>
                <a:headEnd/>
                <a:tailEnd/>
              </a:ln>
              <a:effectLst/>
            </p:spPr>
            <p:txBody>
              <a:bodyPr lIns="73125" tIns="38025" rIns="73125" bIns="38025" anchor="ctr"/>
              <a:lstStyle/>
              <a:p>
                <a:pPr defTabSz="741661">
                  <a:spcBef>
                    <a:spcPct val="50000"/>
                  </a:spcBef>
                </a:pPr>
                <a:r>
                  <a:rPr lang="fr-FR" sz="650" b="1" dirty="0">
                    <a:solidFill>
                      <a:srgbClr val="1B9DA0"/>
                    </a:solidFill>
                    <a:latin typeface="Arial" pitchFamily="34" charset="0"/>
                  </a:rPr>
                  <a:t>Oujda* : Oujda (02), </a:t>
                </a:r>
                <a:r>
                  <a:rPr lang="fr-FR" sz="650" b="1" dirty="0" err="1">
                    <a:solidFill>
                      <a:srgbClr val="1B9DA0"/>
                    </a:solidFill>
                    <a:latin typeface="Arial" pitchFamily="34" charset="0"/>
                  </a:rPr>
                  <a:t>Taourirt</a:t>
                </a:r>
                <a:r>
                  <a:rPr lang="fr-FR" sz="650" b="1" dirty="0">
                    <a:solidFill>
                      <a:srgbClr val="1B9DA0"/>
                    </a:solidFill>
                    <a:latin typeface="Arial" pitchFamily="34" charset="0"/>
                  </a:rPr>
                  <a:t> (04), Berkane (01), </a:t>
                </a:r>
                <a:r>
                  <a:rPr lang="fr-FR" sz="650" b="1" dirty="0" err="1">
                    <a:solidFill>
                      <a:srgbClr val="1B9DA0"/>
                    </a:solidFill>
                    <a:latin typeface="Arial" pitchFamily="34" charset="0"/>
                  </a:rPr>
                  <a:t>Jerrada</a:t>
                </a:r>
                <a:r>
                  <a:rPr lang="fr-FR" sz="650" b="1" dirty="0">
                    <a:solidFill>
                      <a:srgbClr val="1B9DA0"/>
                    </a:solidFill>
                    <a:latin typeface="Arial" pitchFamily="34" charset="0"/>
                  </a:rPr>
                  <a:t> (02)</a:t>
                </a:r>
              </a:p>
            </p:txBody>
          </p:sp>
        </p:grpSp>
        <p:sp>
          <p:nvSpPr>
            <p:cNvPr id="216" name="Rectangle 57"/>
            <p:cNvSpPr>
              <a:spLocks noChangeArrowheads="1"/>
            </p:cNvSpPr>
            <p:nvPr/>
          </p:nvSpPr>
          <p:spPr bwMode="auto">
            <a:xfrm>
              <a:off x="1210693" y="6765702"/>
              <a:ext cx="3541724" cy="147569"/>
            </a:xfrm>
            <a:prstGeom prst="rect">
              <a:avLst/>
            </a:prstGeom>
            <a:solidFill>
              <a:schemeClr val="accent1">
                <a:lumMod val="40000"/>
                <a:lumOff val="60000"/>
              </a:schemeClr>
            </a:solidFill>
            <a:ln w="9525" algn="ctr">
              <a:solidFill>
                <a:schemeClr val="accent1">
                  <a:lumMod val="40000"/>
                  <a:lumOff val="60000"/>
                </a:schemeClr>
              </a:solidFill>
              <a:miter lim="800000"/>
              <a:headEnd/>
              <a:tailEnd/>
            </a:ln>
            <a:effectLst/>
          </p:spPr>
          <p:txBody>
            <a:bodyPr lIns="73125" tIns="38025" rIns="73125" bIns="38025" anchor="ctr"/>
            <a:lstStyle/>
            <a:p>
              <a:pPr defTabSz="741661">
                <a:spcBef>
                  <a:spcPct val="50000"/>
                </a:spcBef>
              </a:pPr>
              <a:r>
                <a:rPr lang="fr-FR" sz="650" b="1" dirty="0" err="1">
                  <a:solidFill>
                    <a:srgbClr val="1B9DA0"/>
                  </a:solidFill>
                  <a:latin typeface="Arial" pitchFamily="34" charset="0"/>
                </a:rPr>
                <a:t>Berrechid</a:t>
              </a:r>
              <a:r>
                <a:rPr lang="fr-FR" sz="650" b="1" dirty="0">
                  <a:solidFill>
                    <a:srgbClr val="1B9DA0"/>
                  </a:solidFill>
                  <a:latin typeface="Arial" pitchFamily="34" charset="0"/>
                </a:rPr>
                <a:t>* : </a:t>
              </a:r>
              <a:r>
                <a:rPr lang="fr-FR" sz="650" b="1" dirty="0" err="1">
                  <a:solidFill>
                    <a:srgbClr val="1B9DA0"/>
                  </a:solidFill>
                  <a:latin typeface="Arial" pitchFamily="34" charset="0"/>
                </a:rPr>
                <a:t>Berrechid</a:t>
              </a:r>
              <a:r>
                <a:rPr lang="fr-FR" sz="650" b="1" dirty="0">
                  <a:solidFill>
                    <a:srgbClr val="1B9DA0"/>
                  </a:solidFill>
                  <a:latin typeface="Arial" pitchFamily="34" charset="0"/>
                </a:rPr>
                <a:t> (06), Settat (01), </a:t>
              </a:r>
              <a:r>
                <a:rPr lang="fr-FR" sz="650" b="1" dirty="0" err="1">
                  <a:solidFill>
                    <a:srgbClr val="1B9DA0"/>
                  </a:solidFill>
                  <a:latin typeface="Arial" pitchFamily="34" charset="0"/>
                </a:rPr>
                <a:t>Benslimane</a:t>
              </a:r>
              <a:r>
                <a:rPr lang="fr-FR" sz="650" b="1" dirty="0">
                  <a:solidFill>
                    <a:srgbClr val="1B9DA0"/>
                  </a:solidFill>
                  <a:latin typeface="Arial" pitchFamily="34" charset="0"/>
                </a:rPr>
                <a:t> (01)</a:t>
              </a:r>
            </a:p>
          </p:txBody>
        </p:sp>
      </p:grpSp>
      <p:graphicFrame>
        <p:nvGraphicFramePr>
          <p:cNvPr id="219" name="Graphique 218"/>
          <p:cNvGraphicFramePr/>
          <p:nvPr>
            <p:extLst/>
          </p:nvPr>
        </p:nvGraphicFramePr>
        <p:xfrm>
          <a:off x="4852058" y="1627497"/>
          <a:ext cx="2996485" cy="1741449"/>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20" name="Graphique 219"/>
          <p:cNvGraphicFramePr/>
          <p:nvPr>
            <p:extLst/>
          </p:nvPr>
        </p:nvGraphicFramePr>
        <p:xfrm>
          <a:off x="7950409" y="1640674"/>
          <a:ext cx="2913308" cy="172631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21" name="Graphique 220"/>
          <p:cNvGraphicFramePr/>
          <p:nvPr>
            <p:extLst>
              <p:ext uri="{D42A27DB-BD31-4B8C-83A1-F6EECF244321}">
                <p14:modId xmlns:p14="http://schemas.microsoft.com/office/powerpoint/2010/main" val="1412613949"/>
              </p:ext>
            </p:extLst>
          </p:nvPr>
        </p:nvGraphicFramePr>
        <p:xfrm>
          <a:off x="4920851" y="3833492"/>
          <a:ext cx="2927693" cy="1548811"/>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22" name="Graphique 221"/>
          <p:cNvGraphicFramePr/>
          <p:nvPr>
            <p:extLst>
              <p:ext uri="{D42A27DB-BD31-4B8C-83A1-F6EECF244321}">
                <p14:modId xmlns:p14="http://schemas.microsoft.com/office/powerpoint/2010/main" val="1448381979"/>
              </p:ext>
            </p:extLst>
          </p:nvPr>
        </p:nvGraphicFramePr>
        <p:xfrm>
          <a:off x="7933520" y="3791622"/>
          <a:ext cx="2893387" cy="1548811"/>
        </p:xfrm>
        <a:graphic>
          <a:graphicData uri="http://schemas.openxmlformats.org/drawingml/2006/chart">
            <c:chart xmlns:c="http://schemas.openxmlformats.org/drawingml/2006/chart" xmlns:r="http://schemas.openxmlformats.org/officeDocument/2006/relationships" r:id="rId17"/>
          </a:graphicData>
        </a:graphic>
      </p:graphicFrame>
    </p:spTree>
    <p:extLst>
      <p:ext uri="{BB962C8B-B14F-4D97-AF65-F5344CB8AC3E}">
        <p14:creationId xmlns:p14="http://schemas.microsoft.com/office/powerpoint/2010/main" val="113400642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2414" y="535112"/>
            <a:ext cx="9144000" cy="589632"/>
          </a:xfrm>
        </p:spPr>
        <p:txBody>
          <a:bodyPr/>
          <a:lstStyle/>
          <a:p>
            <a:pPr algn="ctr"/>
            <a:r>
              <a:rPr lang="fr-FR" b="1" dirty="0" smtClean="0">
                <a:solidFill>
                  <a:srgbClr val="0070C0"/>
                </a:solidFill>
              </a:rPr>
              <a:t>Sommaire</a:t>
            </a:r>
            <a:endParaRPr lang="fr-FR" b="1" dirty="0">
              <a:solidFill>
                <a:srgbClr val="0070C0"/>
              </a:solidFill>
            </a:endParaRPr>
          </a:p>
        </p:txBody>
      </p:sp>
      <p:sp>
        <p:nvSpPr>
          <p:cNvPr id="3" name="Espace réservé du contenu 2"/>
          <p:cNvSpPr>
            <a:spLocks noGrp="1"/>
          </p:cNvSpPr>
          <p:nvPr>
            <p:ph idx="1"/>
          </p:nvPr>
        </p:nvSpPr>
        <p:spPr>
          <a:xfrm>
            <a:off x="1522414" y="2075111"/>
            <a:ext cx="9144000" cy="2794049"/>
          </a:xfrm>
        </p:spPr>
        <p:txBody>
          <a:bodyPr anchor="ctr" anchorCtr="0">
            <a:normAutofit fontScale="77500" lnSpcReduction="20000"/>
          </a:bodyPr>
          <a:lstStyle/>
          <a:p>
            <a:pPr marL="45720" indent="0">
              <a:buNone/>
            </a:pPr>
            <a:r>
              <a:rPr lang="fr-FR" dirty="0" smtClean="0">
                <a:latin typeface="Calibri" panose="020F0502020204030204" pitchFamily="34" charset="0"/>
              </a:rPr>
              <a:t>● </a:t>
            </a:r>
            <a:r>
              <a:rPr lang="fr-FR" dirty="0" smtClean="0"/>
              <a:t>TEXTE JURIDIQUE                                                                                       </a:t>
            </a:r>
            <a:r>
              <a:rPr lang="ar-MA" dirty="0" smtClean="0"/>
              <a:t>النص التشريعي</a:t>
            </a:r>
            <a:r>
              <a:rPr lang="fr-FR" dirty="0" smtClean="0">
                <a:latin typeface="Calibri" panose="020F0502020204030204" pitchFamily="34" charset="0"/>
              </a:rPr>
              <a:t> </a:t>
            </a:r>
          </a:p>
          <a:p>
            <a:pPr marL="45720" indent="0">
              <a:buNone/>
            </a:pPr>
            <a:endParaRPr lang="fr-FR" dirty="0" smtClean="0">
              <a:latin typeface="Calibri" panose="020F0502020204030204" pitchFamily="34" charset="0"/>
            </a:endParaRPr>
          </a:p>
          <a:p>
            <a:pPr marL="45720" indent="0">
              <a:buNone/>
            </a:pPr>
            <a:r>
              <a:rPr lang="fr-FR" dirty="0" smtClean="0">
                <a:latin typeface="Calibri" panose="020F0502020204030204" pitchFamily="34" charset="0"/>
              </a:rPr>
              <a:t>● </a:t>
            </a:r>
            <a:r>
              <a:rPr lang="fr-FR" dirty="0" smtClean="0"/>
              <a:t>Organigramme du DIPM                                    </a:t>
            </a:r>
            <a:r>
              <a:rPr lang="ar-MA" dirty="0" smtClean="0"/>
              <a:t>الهيكل التنظيمي </a:t>
            </a:r>
            <a:r>
              <a:rPr lang="ar-MA" b="1" dirty="0" smtClean="0">
                <a:solidFill>
                  <a:schemeClr val="bg1"/>
                </a:solidFill>
              </a:rPr>
              <a:t>م</a:t>
            </a:r>
            <a:r>
              <a:rPr lang="ar-MA" dirty="0"/>
              <a:t> مديرية صناعات الصيد البحري</a:t>
            </a:r>
            <a:r>
              <a:rPr lang="fr-FR" dirty="0"/>
              <a:t> </a:t>
            </a:r>
            <a:r>
              <a:rPr lang="ar-MA" b="1" dirty="0" smtClean="0">
                <a:solidFill>
                  <a:schemeClr val="bg1"/>
                </a:solidFill>
              </a:rPr>
              <a:t>ديرية </a:t>
            </a:r>
            <a:r>
              <a:rPr lang="ar-MA" b="1" dirty="0">
                <a:solidFill>
                  <a:schemeClr val="bg1"/>
                </a:solidFill>
              </a:rPr>
              <a:t>صناعات الصيد البحري</a:t>
            </a:r>
            <a:endParaRPr lang="fr-FR" b="1" dirty="0">
              <a:solidFill>
                <a:schemeClr val="bg1"/>
              </a:solidFill>
            </a:endParaRPr>
          </a:p>
          <a:p>
            <a:pPr marL="45720" indent="0">
              <a:buNone/>
            </a:pPr>
            <a:endParaRPr lang="fr-FR" dirty="0" smtClean="0">
              <a:latin typeface="Calibri" panose="020F0502020204030204" pitchFamily="34" charset="0"/>
            </a:endParaRPr>
          </a:p>
          <a:p>
            <a:pPr marL="45720" indent="0">
              <a:buNone/>
            </a:pPr>
            <a:endParaRPr lang="fr-FR" dirty="0"/>
          </a:p>
          <a:p>
            <a:pPr marL="45720" indent="0">
              <a:buNone/>
            </a:pPr>
            <a:r>
              <a:rPr lang="ar-MA" dirty="0"/>
              <a:t/>
            </a:r>
            <a:br>
              <a:rPr lang="ar-MA" dirty="0"/>
            </a:br>
            <a:r>
              <a:rPr lang="fr-FR" dirty="0">
                <a:latin typeface="Calibri" panose="020F0502020204030204" pitchFamily="34" charset="0"/>
              </a:rPr>
              <a:t>● </a:t>
            </a:r>
            <a:r>
              <a:rPr lang="fr-FR" dirty="0" smtClean="0"/>
              <a:t>ATTRIBUTIONS </a:t>
            </a:r>
            <a:r>
              <a:rPr lang="fr-FR" dirty="0"/>
              <a:t>DE LA </a:t>
            </a:r>
            <a:r>
              <a:rPr lang="fr-FR" dirty="0" smtClean="0"/>
              <a:t>DIPM                                 </a:t>
            </a:r>
            <a:r>
              <a:rPr lang="ar-MA" dirty="0"/>
              <a:t>مهام مديرية صناعات الصيد </a:t>
            </a:r>
            <a:r>
              <a:rPr lang="ar-MA" dirty="0" smtClean="0"/>
              <a:t>البحري</a:t>
            </a:r>
            <a:r>
              <a:rPr lang="fr-FR" dirty="0" smtClean="0"/>
              <a:t> </a:t>
            </a:r>
            <a:r>
              <a:rPr lang="fr-FR" dirty="0">
                <a:latin typeface="Calibri" panose="020F0502020204030204" pitchFamily="34" charset="0"/>
              </a:rPr>
              <a:t>●</a:t>
            </a:r>
            <a:r>
              <a:rPr lang="fr-FR" dirty="0"/>
              <a:t/>
            </a:r>
            <a:br>
              <a:rPr lang="fr-FR" dirty="0"/>
            </a:br>
            <a:endParaRPr lang="fr-FR" dirty="0"/>
          </a:p>
        </p:txBody>
      </p:sp>
      <p:sp>
        <p:nvSpPr>
          <p:cNvPr id="4" name="Espace réservé du numéro de diapositive 3"/>
          <p:cNvSpPr>
            <a:spLocks noGrp="1"/>
          </p:cNvSpPr>
          <p:nvPr>
            <p:ph type="sldNum" sz="quarter" idx="12"/>
          </p:nvPr>
        </p:nvSpPr>
        <p:spPr/>
        <p:txBody>
          <a:bodyPr/>
          <a:lstStyle/>
          <a:p>
            <a:fld id="{ED6580AB-5C3C-4B4F-8E2A-8B7A0A8CE695}" type="slidenum">
              <a:rPr lang="fr-FR" smtClean="0">
                <a:solidFill>
                  <a:prstClr val="black">
                    <a:tint val="75000"/>
                  </a:prstClr>
                </a:solidFill>
              </a:rPr>
              <a:pPr/>
              <a:t>2</a:t>
            </a:fld>
            <a:endParaRPr lang="fr-FR" dirty="0">
              <a:solidFill>
                <a:prstClr val="black">
                  <a:tint val="75000"/>
                </a:prstClr>
              </a:solidFill>
            </a:endParaRPr>
          </a:p>
        </p:txBody>
      </p:sp>
    </p:spTree>
    <p:extLst>
      <p:ext uri="{BB962C8B-B14F-4D97-AF65-F5344CB8AC3E}">
        <p14:creationId xmlns:p14="http://schemas.microsoft.com/office/powerpoint/2010/main" val="70668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cs typeface="Arial" pitchFamily="34" charset="0"/>
              </a:rPr>
              <a:t>TEXTE JURIDIQUE</a:t>
            </a:r>
            <a:r>
              <a:rPr lang="ar-MA" b="1" dirty="0"/>
              <a:t/>
            </a:r>
            <a:br>
              <a:rPr lang="ar-MA" b="1" dirty="0"/>
            </a:br>
            <a:r>
              <a:rPr lang="ar-MA" b="1" dirty="0"/>
              <a:t>النص التشريعي</a:t>
            </a:r>
            <a:endParaRPr lang="fr-FR" b="1" dirty="0"/>
          </a:p>
        </p:txBody>
      </p:sp>
      <p:sp>
        <p:nvSpPr>
          <p:cNvPr id="3" name="Espace réservé du contenu 2"/>
          <p:cNvSpPr>
            <a:spLocks noGrp="1"/>
          </p:cNvSpPr>
          <p:nvPr>
            <p:ph idx="1"/>
          </p:nvPr>
        </p:nvSpPr>
        <p:spPr>
          <a:xfrm>
            <a:off x="1522414" y="3011215"/>
            <a:ext cx="9144000" cy="3298105"/>
          </a:xfrm>
        </p:spPr>
        <p:txBody>
          <a:bodyPr>
            <a:normAutofit fontScale="62500" lnSpcReduction="20000"/>
          </a:bodyPr>
          <a:lstStyle/>
          <a:p>
            <a:pPr algn="just"/>
            <a:r>
              <a:rPr lang="fr-FR" sz="3100" dirty="0">
                <a:latin typeface="Calibri" panose="020F0502020204030204" pitchFamily="34" charset="0"/>
                <a:cs typeface="Arial" pitchFamily="34" charset="0"/>
              </a:rPr>
              <a:t>Décret n °2.15.890 DU 14 JOUMADA II 1437 (24 MARS 2016) ; définissant les Compétences et organisation du MAPMDREF-Département de la Pêche Maritime</a:t>
            </a:r>
            <a:endParaRPr lang="ar-MA" sz="3100" dirty="0">
              <a:latin typeface="Calibri" panose="020F0502020204030204" pitchFamily="34" charset="0"/>
              <a:cs typeface="Arial" pitchFamily="34" charset="0"/>
            </a:endParaRPr>
          </a:p>
          <a:p>
            <a:pPr algn="just" rtl="1"/>
            <a:r>
              <a:rPr lang="ar-MA" sz="3100" dirty="0">
                <a:latin typeface="Calibri" panose="020F0502020204030204" pitchFamily="34" charset="0"/>
                <a:cs typeface="Arial" pitchFamily="34" charset="0"/>
              </a:rPr>
              <a:t>مرسوم رقم 890-15-2 صادر في 14 من جمادى الآخرة 1437 (24 مارس 2016) بتحديد اختصاصات و تنظيم وزارة الفلاحة و الصيد البحري –قطاع الصيد البحري-</a:t>
            </a:r>
          </a:p>
          <a:p>
            <a:pPr algn="just"/>
            <a:r>
              <a:rPr lang="fr-FR" sz="3100" dirty="0">
                <a:latin typeface="Calibri" panose="020F0502020204030204" pitchFamily="34" charset="0"/>
                <a:cs typeface="Arial" pitchFamily="34" charset="0"/>
              </a:rPr>
              <a:t>Arrêté du ministre de l’agriculture et de la pêche maritime n° 3788-15 du 15 </a:t>
            </a:r>
            <a:r>
              <a:rPr lang="fr-FR" sz="3100" dirty="0" err="1">
                <a:latin typeface="Calibri" panose="020F0502020204030204" pitchFamily="34" charset="0"/>
                <a:cs typeface="Arial" pitchFamily="34" charset="0"/>
              </a:rPr>
              <a:t>joumada</a:t>
            </a:r>
            <a:r>
              <a:rPr lang="fr-FR" sz="3100" dirty="0">
                <a:latin typeface="Calibri" panose="020F0502020204030204" pitchFamily="34" charset="0"/>
                <a:cs typeface="Arial" pitchFamily="34" charset="0"/>
              </a:rPr>
              <a:t> II 1437 (25 mars 2016) fixant les attributions et l’organisation des divisions et services relevant aux directions centrales du ministère de l’agriculture et de la pêche maritime -département de la pêche maritime-</a:t>
            </a:r>
            <a:endParaRPr lang="ar-MA" sz="3100" dirty="0">
              <a:latin typeface="Calibri" panose="020F0502020204030204" pitchFamily="34" charset="0"/>
              <a:cs typeface="Arial" pitchFamily="34" charset="0"/>
            </a:endParaRPr>
          </a:p>
          <a:p>
            <a:pPr algn="just" rtl="1"/>
            <a:r>
              <a:rPr lang="ar-MA" sz="3100" dirty="0">
                <a:latin typeface="Calibri" panose="020F0502020204030204" pitchFamily="34" charset="0"/>
                <a:cs typeface="Arial" pitchFamily="34" charset="0"/>
              </a:rPr>
              <a:t>قرار لوزير الفلاحة والصيد البحري رقم 15-3788 صادر في 15 من جمادى الآخرة 1437 (25 مارس 2016) بتحديد اختصاصات وتنظيم الأقسام والمصالح التابعة للمديريات المركزية لوزارة الفلاحة والصيد البحري -قطاع الصيد البحري</a:t>
            </a:r>
            <a:endParaRPr lang="fr-FR" sz="3100" dirty="0">
              <a:latin typeface="Calibri" panose="020F0502020204030204" pitchFamily="34" charset="0"/>
              <a:cs typeface="Arial" pitchFamily="34" charset="0"/>
            </a:endParaRPr>
          </a:p>
          <a:p>
            <a:pPr algn="just"/>
            <a:endParaRPr lang="fr-FR" dirty="0"/>
          </a:p>
        </p:txBody>
      </p:sp>
      <p:sp>
        <p:nvSpPr>
          <p:cNvPr id="4" name="Espace réservé du numéro de diapositive 3"/>
          <p:cNvSpPr>
            <a:spLocks noGrp="1"/>
          </p:cNvSpPr>
          <p:nvPr>
            <p:ph type="sldNum" sz="quarter" idx="12"/>
          </p:nvPr>
        </p:nvSpPr>
        <p:spPr/>
        <p:txBody>
          <a:bodyPr/>
          <a:lstStyle/>
          <a:p>
            <a:pPr rtl="0"/>
            <a:fld id="{F25A965E-3C11-4F28-82DC-E30D63FAC43C}" type="slidenum">
              <a:rPr lang="fr-FR" smtClean="0"/>
              <a:pPr rtl="0"/>
              <a:t>3</a:t>
            </a:fld>
            <a:endParaRPr lang="fr-FR" dirty="0"/>
          </a:p>
        </p:txBody>
      </p:sp>
    </p:spTree>
    <p:extLst>
      <p:ext uri="{BB962C8B-B14F-4D97-AF65-F5344CB8AC3E}">
        <p14:creationId xmlns:p14="http://schemas.microsoft.com/office/powerpoint/2010/main" val="420900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
          <p:cNvGrpSpPr/>
          <p:nvPr/>
        </p:nvGrpSpPr>
        <p:grpSpPr>
          <a:xfrm>
            <a:off x="778284" y="1844824"/>
            <a:ext cx="10027336" cy="2739031"/>
            <a:chOff x="1129751" y="1986113"/>
            <a:chExt cx="7802781" cy="2739031"/>
          </a:xfrm>
        </p:grpSpPr>
        <p:sp>
          <p:nvSpPr>
            <p:cNvPr id="5" name="Forme libre 4"/>
            <p:cNvSpPr/>
            <p:nvPr/>
          </p:nvSpPr>
          <p:spPr>
            <a:xfrm>
              <a:off x="5600494" y="2504333"/>
              <a:ext cx="2361333" cy="522034"/>
            </a:xfrm>
            <a:custGeom>
              <a:avLst/>
              <a:gdLst/>
              <a:ahLst/>
              <a:cxnLst/>
              <a:rect l="0" t="0" r="0" b="0"/>
              <a:pathLst>
                <a:path>
                  <a:moveTo>
                    <a:pt x="0" y="0"/>
                  </a:moveTo>
                  <a:lnTo>
                    <a:pt x="0" y="450987"/>
                  </a:lnTo>
                  <a:lnTo>
                    <a:pt x="2361333" y="450987"/>
                  </a:lnTo>
                  <a:lnTo>
                    <a:pt x="2361333" y="522034"/>
                  </a:lnTo>
                </a:path>
              </a:pathLst>
            </a:custGeom>
            <a:noFill/>
            <a:ln>
              <a:solidFill>
                <a:srgbClr val="67917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orme libre 5"/>
            <p:cNvSpPr/>
            <p:nvPr/>
          </p:nvSpPr>
          <p:spPr>
            <a:xfrm>
              <a:off x="6319477" y="3276179"/>
              <a:ext cx="1023744" cy="1097059"/>
            </a:xfrm>
            <a:custGeom>
              <a:avLst/>
              <a:gdLst/>
              <a:ahLst/>
              <a:cxnLst/>
              <a:rect l="0" t="0" r="0" b="0"/>
              <a:pathLst>
                <a:path>
                  <a:moveTo>
                    <a:pt x="0" y="0"/>
                  </a:moveTo>
                  <a:lnTo>
                    <a:pt x="0" y="745715"/>
                  </a:lnTo>
                  <a:lnTo>
                    <a:pt x="1023743" y="745715"/>
                  </a:lnTo>
                  <a:lnTo>
                    <a:pt x="1023743" y="816762"/>
                  </a:lnTo>
                </a:path>
              </a:pathLst>
            </a:custGeom>
            <a:noFill/>
            <a:ln>
              <a:solidFill>
                <a:srgbClr val="67917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orme libre 6"/>
            <p:cNvSpPr/>
            <p:nvPr/>
          </p:nvSpPr>
          <p:spPr>
            <a:xfrm>
              <a:off x="6261498" y="3277249"/>
              <a:ext cx="91440" cy="816762"/>
            </a:xfrm>
            <a:custGeom>
              <a:avLst/>
              <a:gdLst/>
              <a:ahLst/>
              <a:cxnLst/>
              <a:rect l="0" t="0" r="0" b="0"/>
              <a:pathLst>
                <a:path>
                  <a:moveTo>
                    <a:pt x="74709" y="0"/>
                  </a:moveTo>
                  <a:lnTo>
                    <a:pt x="74709" y="745715"/>
                  </a:lnTo>
                  <a:lnTo>
                    <a:pt x="45720" y="745715"/>
                  </a:lnTo>
                  <a:lnTo>
                    <a:pt x="45720" y="816762"/>
                  </a:lnTo>
                </a:path>
              </a:pathLst>
            </a:custGeom>
            <a:noFill/>
            <a:ln>
              <a:solidFill>
                <a:srgbClr val="67917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orme libre 7"/>
            <p:cNvSpPr/>
            <p:nvPr/>
          </p:nvSpPr>
          <p:spPr>
            <a:xfrm>
              <a:off x="5254485" y="3277249"/>
              <a:ext cx="1081723" cy="816762"/>
            </a:xfrm>
            <a:custGeom>
              <a:avLst/>
              <a:gdLst/>
              <a:ahLst/>
              <a:cxnLst/>
              <a:rect l="0" t="0" r="0" b="0"/>
              <a:pathLst>
                <a:path>
                  <a:moveTo>
                    <a:pt x="1081723" y="0"/>
                  </a:moveTo>
                  <a:lnTo>
                    <a:pt x="1081723" y="745715"/>
                  </a:lnTo>
                  <a:lnTo>
                    <a:pt x="0" y="745715"/>
                  </a:lnTo>
                  <a:lnTo>
                    <a:pt x="0" y="816762"/>
                  </a:lnTo>
                </a:path>
              </a:pathLst>
            </a:custGeom>
            <a:noFill/>
            <a:ln>
              <a:solidFill>
                <a:srgbClr val="67917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orme libre 8"/>
            <p:cNvSpPr/>
            <p:nvPr/>
          </p:nvSpPr>
          <p:spPr>
            <a:xfrm>
              <a:off x="5600494" y="2485555"/>
              <a:ext cx="902709" cy="522034"/>
            </a:xfrm>
            <a:custGeom>
              <a:avLst/>
              <a:gdLst/>
              <a:ahLst/>
              <a:cxnLst/>
              <a:rect l="0" t="0" r="0" b="0"/>
              <a:pathLst>
                <a:path>
                  <a:moveTo>
                    <a:pt x="0" y="0"/>
                  </a:moveTo>
                  <a:lnTo>
                    <a:pt x="0" y="450987"/>
                  </a:lnTo>
                  <a:lnTo>
                    <a:pt x="902709" y="450987"/>
                  </a:lnTo>
                  <a:lnTo>
                    <a:pt x="902709" y="52203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orme libre 9"/>
            <p:cNvSpPr/>
            <p:nvPr/>
          </p:nvSpPr>
          <p:spPr>
            <a:xfrm>
              <a:off x="3039778" y="3258938"/>
              <a:ext cx="1104769" cy="816762"/>
            </a:xfrm>
            <a:custGeom>
              <a:avLst/>
              <a:gdLst/>
              <a:ahLst/>
              <a:cxnLst/>
              <a:rect l="0" t="0" r="0" b="0"/>
              <a:pathLst>
                <a:path>
                  <a:moveTo>
                    <a:pt x="0" y="0"/>
                  </a:moveTo>
                  <a:lnTo>
                    <a:pt x="0" y="745715"/>
                  </a:lnTo>
                  <a:lnTo>
                    <a:pt x="1104769" y="745715"/>
                  </a:lnTo>
                  <a:lnTo>
                    <a:pt x="1104769" y="816762"/>
                  </a:lnTo>
                </a:path>
              </a:pathLst>
            </a:custGeom>
            <a:noFill/>
            <a:ln>
              <a:solidFill>
                <a:srgbClr val="67917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orme libre 10"/>
            <p:cNvSpPr/>
            <p:nvPr/>
          </p:nvSpPr>
          <p:spPr>
            <a:xfrm>
              <a:off x="2997210" y="3434553"/>
              <a:ext cx="45719" cy="793862"/>
            </a:xfrm>
            <a:custGeom>
              <a:avLst/>
              <a:gdLst/>
              <a:ahLst/>
              <a:cxnLst/>
              <a:rect l="0" t="0" r="0" b="0"/>
              <a:pathLst>
                <a:path>
                  <a:moveTo>
                    <a:pt x="45720" y="0"/>
                  </a:moveTo>
                  <a:lnTo>
                    <a:pt x="45720" y="739899"/>
                  </a:lnTo>
                  <a:lnTo>
                    <a:pt x="95909" y="739899"/>
                  </a:lnTo>
                  <a:lnTo>
                    <a:pt x="95909" y="810946"/>
                  </a:lnTo>
                </a:path>
              </a:pathLst>
            </a:custGeom>
            <a:noFill/>
            <a:ln>
              <a:solidFill>
                <a:srgbClr val="67917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orme libre 11"/>
            <p:cNvSpPr/>
            <p:nvPr/>
          </p:nvSpPr>
          <p:spPr>
            <a:xfrm>
              <a:off x="1904829" y="3253060"/>
              <a:ext cx="1133941" cy="1377356"/>
            </a:xfrm>
            <a:custGeom>
              <a:avLst/>
              <a:gdLst/>
              <a:ahLst/>
              <a:cxnLst/>
              <a:rect l="0" t="0" r="0" b="0"/>
              <a:pathLst>
                <a:path>
                  <a:moveTo>
                    <a:pt x="1140947" y="0"/>
                  </a:moveTo>
                  <a:lnTo>
                    <a:pt x="1140947" y="745715"/>
                  </a:lnTo>
                  <a:lnTo>
                    <a:pt x="0" y="745715"/>
                  </a:lnTo>
                  <a:lnTo>
                    <a:pt x="0" y="816762"/>
                  </a:lnTo>
                </a:path>
              </a:pathLst>
            </a:custGeom>
            <a:noFill/>
            <a:ln>
              <a:solidFill>
                <a:srgbClr val="67917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orme libre 12"/>
            <p:cNvSpPr/>
            <p:nvPr/>
          </p:nvSpPr>
          <p:spPr>
            <a:xfrm>
              <a:off x="3096982" y="2468487"/>
              <a:ext cx="2336516" cy="522034"/>
            </a:xfrm>
            <a:custGeom>
              <a:avLst/>
              <a:gdLst/>
              <a:ahLst/>
              <a:cxnLst/>
              <a:rect l="0" t="0" r="0" b="0"/>
              <a:pathLst>
                <a:path>
                  <a:moveTo>
                    <a:pt x="2336516" y="0"/>
                  </a:moveTo>
                  <a:lnTo>
                    <a:pt x="2336516" y="450987"/>
                  </a:lnTo>
                  <a:lnTo>
                    <a:pt x="0" y="450987"/>
                  </a:lnTo>
                  <a:lnTo>
                    <a:pt x="0" y="522034"/>
                  </a:lnTo>
                </a:path>
              </a:pathLst>
            </a:custGeom>
            <a:noFill/>
            <a:ln>
              <a:solidFill>
                <a:srgbClr val="67917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orme libre 13"/>
            <p:cNvSpPr/>
            <p:nvPr/>
          </p:nvSpPr>
          <p:spPr>
            <a:xfrm>
              <a:off x="3914078" y="1986113"/>
              <a:ext cx="3038839" cy="492214"/>
            </a:xfrm>
            <a:custGeom>
              <a:avLst/>
              <a:gdLst>
                <a:gd name="connsiteX0" fmla="*/ 0 w 2258231"/>
                <a:gd name="connsiteY0" fmla="*/ 0 h 525389"/>
                <a:gd name="connsiteX1" fmla="*/ 2258231 w 2258231"/>
                <a:gd name="connsiteY1" fmla="*/ 0 h 525389"/>
                <a:gd name="connsiteX2" fmla="*/ 2258231 w 2258231"/>
                <a:gd name="connsiteY2" fmla="*/ 525389 h 525389"/>
                <a:gd name="connsiteX3" fmla="*/ 0 w 2258231"/>
                <a:gd name="connsiteY3" fmla="*/ 525389 h 525389"/>
                <a:gd name="connsiteX4" fmla="*/ 0 w 2258231"/>
                <a:gd name="connsiteY4" fmla="*/ 0 h 525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231" h="525389">
                  <a:moveTo>
                    <a:pt x="0" y="0"/>
                  </a:moveTo>
                  <a:lnTo>
                    <a:pt x="2258231" y="0"/>
                  </a:lnTo>
                  <a:lnTo>
                    <a:pt x="2258231" y="525389"/>
                  </a:lnTo>
                  <a:lnTo>
                    <a:pt x="0" y="525389"/>
                  </a:lnTo>
                  <a:lnTo>
                    <a:pt x="0" y="0"/>
                  </a:lnTo>
                  <a:close/>
                </a:path>
              </a:pathLst>
            </a:custGeom>
            <a:solidFill>
              <a:srgbClr val="00689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42967" numCol="1" spcCol="1270" anchor="ctr" anchorCtr="0">
              <a:noAutofit/>
            </a:bodyPr>
            <a:lstStyle/>
            <a:p>
              <a:pPr lvl="0" algn="ctr" defTabSz="533400">
                <a:lnSpc>
                  <a:spcPct val="90000"/>
                </a:lnSpc>
                <a:spcBef>
                  <a:spcPct val="0"/>
                </a:spcBef>
              </a:pPr>
              <a:r>
                <a:rPr lang="fr-FR" sz="1200" b="1" dirty="0" smtClean="0"/>
                <a:t>Directrice des industries de la Pêche Maritime</a:t>
              </a:r>
            </a:p>
            <a:p>
              <a:pPr lvl="0" algn="ctr" defTabSz="533400">
                <a:lnSpc>
                  <a:spcPct val="90000"/>
                </a:lnSpc>
                <a:spcBef>
                  <a:spcPct val="0"/>
                </a:spcBef>
              </a:pPr>
              <a:r>
                <a:rPr lang="fr-FR" sz="1200" b="1" dirty="0"/>
                <a:t>DIPM</a:t>
              </a:r>
              <a:endParaRPr lang="fr-FR" sz="1200" b="1" kern="1200" dirty="0"/>
            </a:p>
          </p:txBody>
        </p:sp>
        <p:sp>
          <p:nvSpPr>
            <p:cNvPr id="16" name="Forme libre 15"/>
            <p:cNvSpPr/>
            <p:nvPr/>
          </p:nvSpPr>
          <p:spPr>
            <a:xfrm>
              <a:off x="2130035" y="3020521"/>
              <a:ext cx="1898590" cy="554865"/>
            </a:xfrm>
            <a:custGeom>
              <a:avLst/>
              <a:gdLst>
                <a:gd name="connsiteX0" fmla="*/ 0 w 1316529"/>
                <a:gd name="connsiteY0" fmla="*/ 0 h 604766"/>
                <a:gd name="connsiteX1" fmla="*/ 1316529 w 1316529"/>
                <a:gd name="connsiteY1" fmla="*/ 0 h 604766"/>
                <a:gd name="connsiteX2" fmla="*/ 1316529 w 1316529"/>
                <a:gd name="connsiteY2" fmla="*/ 604766 h 604766"/>
                <a:gd name="connsiteX3" fmla="*/ 0 w 1316529"/>
                <a:gd name="connsiteY3" fmla="*/ 604766 h 604766"/>
                <a:gd name="connsiteX4" fmla="*/ 0 w 1316529"/>
                <a:gd name="connsiteY4" fmla="*/ 0 h 604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529" h="604766">
                  <a:moveTo>
                    <a:pt x="0" y="0"/>
                  </a:moveTo>
                  <a:lnTo>
                    <a:pt x="1316529" y="0"/>
                  </a:lnTo>
                  <a:lnTo>
                    <a:pt x="1316529" y="604766"/>
                  </a:lnTo>
                  <a:lnTo>
                    <a:pt x="0" y="604766"/>
                  </a:lnTo>
                  <a:lnTo>
                    <a:pt x="0" y="0"/>
                  </a:lnTo>
                  <a:close/>
                </a:path>
              </a:pathLst>
            </a:custGeom>
            <a:solidFill>
              <a:srgbClr val="22C2C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42967" numCol="1" spcCol="1270" anchor="ctr" anchorCtr="0">
              <a:noAutofit/>
            </a:bodyPr>
            <a:lstStyle/>
            <a:p>
              <a:pPr lvl="0" algn="ctr" defTabSz="444500">
                <a:lnSpc>
                  <a:spcPct val="90000"/>
                </a:lnSpc>
                <a:spcBef>
                  <a:spcPct val="0"/>
                </a:spcBef>
              </a:pPr>
              <a:r>
                <a:rPr lang="fr-FR" sz="1000" b="1" dirty="0" smtClean="0">
                  <a:solidFill>
                    <a:schemeClr val="bg1"/>
                  </a:solidFill>
                </a:rPr>
                <a:t>Division de la compétitivité et de l’Organisation des Métiers</a:t>
              </a:r>
            </a:p>
            <a:p>
              <a:pPr lvl="0" algn="ctr" defTabSz="444500">
                <a:lnSpc>
                  <a:spcPct val="90000"/>
                </a:lnSpc>
                <a:spcBef>
                  <a:spcPct val="0"/>
                </a:spcBef>
              </a:pPr>
              <a:r>
                <a:rPr lang="fr-FR" sz="1000" b="1" dirty="0">
                  <a:solidFill>
                    <a:schemeClr val="bg1"/>
                  </a:solidFill>
                </a:rPr>
                <a:t>DCOM</a:t>
              </a:r>
              <a:endParaRPr lang="fr-FR" sz="1000" b="1" kern="1200" dirty="0">
                <a:solidFill>
                  <a:schemeClr val="bg1"/>
                </a:solidFill>
              </a:endParaRPr>
            </a:p>
          </p:txBody>
        </p:sp>
        <p:sp>
          <p:nvSpPr>
            <p:cNvPr id="21" name="Forme libre 20"/>
            <p:cNvSpPr/>
            <p:nvPr/>
          </p:nvSpPr>
          <p:spPr>
            <a:xfrm>
              <a:off x="1129751" y="4094012"/>
              <a:ext cx="1252613" cy="631132"/>
            </a:xfrm>
            <a:custGeom>
              <a:avLst/>
              <a:gdLst>
                <a:gd name="connsiteX0" fmla="*/ 0 w 852659"/>
                <a:gd name="connsiteY0" fmla="*/ 0 h 619817"/>
                <a:gd name="connsiteX1" fmla="*/ 852659 w 852659"/>
                <a:gd name="connsiteY1" fmla="*/ 0 h 619817"/>
                <a:gd name="connsiteX2" fmla="*/ 852659 w 852659"/>
                <a:gd name="connsiteY2" fmla="*/ 619817 h 619817"/>
                <a:gd name="connsiteX3" fmla="*/ 0 w 852659"/>
                <a:gd name="connsiteY3" fmla="*/ 619817 h 619817"/>
                <a:gd name="connsiteX4" fmla="*/ 0 w 852659"/>
                <a:gd name="connsiteY4" fmla="*/ 0 h 61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59" h="619817">
                  <a:moveTo>
                    <a:pt x="0" y="0"/>
                  </a:moveTo>
                  <a:lnTo>
                    <a:pt x="852659" y="0"/>
                  </a:lnTo>
                  <a:lnTo>
                    <a:pt x="852659" y="619817"/>
                  </a:lnTo>
                  <a:lnTo>
                    <a:pt x="0" y="619817"/>
                  </a:lnTo>
                  <a:lnTo>
                    <a:pt x="0" y="0"/>
                  </a:lnTo>
                  <a:close/>
                </a:path>
              </a:pathLst>
            </a:cu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42967" numCol="1" spcCol="1270" anchor="ctr" anchorCtr="0">
              <a:noAutofit/>
            </a:bodyPr>
            <a:lstStyle/>
            <a:p>
              <a:pPr lvl="0" algn="ctr" defTabSz="400050">
                <a:lnSpc>
                  <a:spcPct val="90000"/>
                </a:lnSpc>
                <a:spcBef>
                  <a:spcPct val="0"/>
                </a:spcBef>
              </a:pPr>
              <a:r>
                <a:rPr lang="fr-FR" sz="900" b="1" dirty="0" smtClean="0">
                  <a:solidFill>
                    <a:schemeClr val="tx1"/>
                  </a:solidFill>
                </a:rPr>
                <a:t>Service de l’Organisation des Métiers</a:t>
              </a:r>
            </a:p>
            <a:p>
              <a:pPr lvl="0" algn="ctr" defTabSz="400050">
                <a:lnSpc>
                  <a:spcPct val="90000"/>
                </a:lnSpc>
                <a:spcBef>
                  <a:spcPct val="0"/>
                </a:spcBef>
              </a:pPr>
              <a:r>
                <a:rPr lang="fr-FR" sz="900" b="1" dirty="0">
                  <a:solidFill>
                    <a:schemeClr val="tx1"/>
                  </a:solidFill>
                </a:rPr>
                <a:t>SOM</a:t>
              </a:r>
              <a:endParaRPr lang="fr-FR" sz="900" b="1" kern="1200" dirty="0">
                <a:solidFill>
                  <a:schemeClr val="tx1"/>
                </a:solidFill>
              </a:endParaRPr>
            </a:p>
          </p:txBody>
        </p:sp>
        <p:sp>
          <p:nvSpPr>
            <p:cNvPr id="23" name="Forme libre 22"/>
            <p:cNvSpPr/>
            <p:nvPr/>
          </p:nvSpPr>
          <p:spPr>
            <a:xfrm>
              <a:off x="2440344" y="4087581"/>
              <a:ext cx="1224830" cy="631132"/>
            </a:xfrm>
            <a:custGeom>
              <a:avLst/>
              <a:gdLst>
                <a:gd name="connsiteX0" fmla="*/ 0 w 852659"/>
                <a:gd name="connsiteY0" fmla="*/ 0 h 619817"/>
                <a:gd name="connsiteX1" fmla="*/ 852659 w 852659"/>
                <a:gd name="connsiteY1" fmla="*/ 0 h 619817"/>
                <a:gd name="connsiteX2" fmla="*/ 852659 w 852659"/>
                <a:gd name="connsiteY2" fmla="*/ 619817 h 619817"/>
                <a:gd name="connsiteX3" fmla="*/ 0 w 852659"/>
                <a:gd name="connsiteY3" fmla="*/ 619817 h 619817"/>
                <a:gd name="connsiteX4" fmla="*/ 0 w 852659"/>
                <a:gd name="connsiteY4" fmla="*/ 0 h 61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59" h="619817">
                  <a:moveTo>
                    <a:pt x="0" y="0"/>
                  </a:moveTo>
                  <a:lnTo>
                    <a:pt x="852659" y="0"/>
                  </a:lnTo>
                  <a:lnTo>
                    <a:pt x="852659" y="619817"/>
                  </a:lnTo>
                  <a:lnTo>
                    <a:pt x="0" y="619817"/>
                  </a:lnTo>
                  <a:lnTo>
                    <a:pt x="0" y="0"/>
                  </a:lnTo>
                  <a:close/>
                </a:path>
              </a:pathLst>
            </a:cu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42967" numCol="1" spcCol="1270" anchor="ctr" anchorCtr="0">
              <a:noAutofit/>
            </a:bodyPr>
            <a:lstStyle/>
            <a:p>
              <a:pPr lvl="0" algn="ctr" defTabSz="400050">
                <a:lnSpc>
                  <a:spcPct val="90000"/>
                </a:lnSpc>
                <a:spcBef>
                  <a:spcPct val="0"/>
                </a:spcBef>
              </a:pPr>
              <a:r>
                <a:rPr lang="fr-FR" sz="900" b="1" dirty="0" smtClean="0">
                  <a:solidFill>
                    <a:schemeClr val="tx1"/>
                  </a:solidFill>
                </a:rPr>
                <a:t>Service de la compétitivité et de l’Accès aux Marchés</a:t>
              </a:r>
            </a:p>
            <a:p>
              <a:pPr lvl="0" algn="ctr" defTabSz="400050">
                <a:lnSpc>
                  <a:spcPct val="90000"/>
                </a:lnSpc>
                <a:spcBef>
                  <a:spcPct val="0"/>
                </a:spcBef>
              </a:pPr>
              <a:r>
                <a:rPr lang="fr-FR" sz="900" b="1" dirty="0">
                  <a:solidFill>
                    <a:schemeClr val="tx1"/>
                  </a:solidFill>
                </a:rPr>
                <a:t>SCAM</a:t>
              </a:r>
              <a:r>
                <a:rPr lang="fr-FR" sz="900" b="1" dirty="0" smtClean="0">
                  <a:solidFill>
                    <a:schemeClr val="tx1"/>
                  </a:solidFill>
                </a:rPr>
                <a:t> </a:t>
              </a:r>
              <a:endParaRPr lang="fr-FR" sz="900" b="1" kern="1200" dirty="0">
                <a:solidFill>
                  <a:schemeClr val="tx1"/>
                </a:solidFill>
              </a:endParaRPr>
            </a:p>
          </p:txBody>
        </p:sp>
        <p:sp>
          <p:nvSpPr>
            <p:cNvPr id="25" name="Forme libre 24"/>
            <p:cNvSpPr/>
            <p:nvPr/>
          </p:nvSpPr>
          <p:spPr>
            <a:xfrm>
              <a:off x="3775422" y="4094012"/>
              <a:ext cx="852659" cy="631132"/>
            </a:xfrm>
            <a:custGeom>
              <a:avLst/>
              <a:gdLst>
                <a:gd name="connsiteX0" fmla="*/ 0 w 852659"/>
                <a:gd name="connsiteY0" fmla="*/ 0 h 619817"/>
                <a:gd name="connsiteX1" fmla="*/ 852659 w 852659"/>
                <a:gd name="connsiteY1" fmla="*/ 0 h 619817"/>
                <a:gd name="connsiteX2" fmla="*/ 852659 w 852659"/>
                <a:gd name="connsiteY2" fmla="*/ 619817 h 619817"/>
                <a:gd name="connsiteX3" fmla="*/ 0 w 852659"/>
                <a:gd name="connsiteY3" fmla="*/ 619817 h 619817"/>
                <a:gd name="connsiteX4" fmla="*/ 0 w 852659"/>
                <a:gd name="connsiteY4" fmla="*/ 0 h 61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59" h="619817">
                  <a:moveTo>
                    <a:pt x="0" y="0"/>
                  </a:moveTo>
                  <a:lnTo>
                    <a:pt x="852659" y="0"/>
                  </a:lnTo>
                  <a:lnTo>
                    <a:pt x="852659" y="619817"/>
                  </a:lnTo>
                  <a:lnTo>
                    <a:pt x="0" y="619817"/>
                  </a:lnTo>
                  <a:lnTo>
                    <a:pt x="0" y="0"/>
                  </a:lnTo>
                  <a:close/>
                </a:path>
              </a:pathLst>
            </a:cu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42967" numCol="1" spcCol="1270" anchor="ctr" anchorCtr="0">
              <a:noAutofit/>
            </a:bodyPr>
            <a:lstStyle/>
            <a:p>
              <a:pPr lvl="0" algn="ctr" defTabSz="400050">
                <a:lnSpc>
                  <a:spcPct val="90000"/>
                </a:lnSpc>
                <a:spcBef>
                  <a:spcPct val="0"/>
                </a:spcBef>
              </a:pPr>
              <a:r>
                <a:rPr lang="fr-FR" sz="900" b="1" dirty="0" smtClean="0">
                  <a:solidFill>
                    <a:schemeClr val="tx1"/>
                  </a:solidFill>
                </a:rPr>
                <a:t>Service de Labellisation et de Performance</a:t>
              </a:r>
            </a:p>
            <a:p>
              <a:pPr lvl="0" algn="ctr" defTabSz="400050">
                <a:lnSpc>
                  <a:spcPct val="90000"/>
                </a:lnSpc>
                <a:spcBef>
                  <a:spcPct val="0"/>
                </a:spcBef>
              </a:pPr>
              <a:r>
                <a:rPr lang="fr-FR" sz="900" b="1" dirty="0">
                  <a:solidFill>
                    <a:schemeClr val="tx1"/>
                  </a:solidFill>
                </a:rPr>
                <a:t>SLP</a:t>
              </a:r>
              <a:endParaRPr lang="fr-FR" sz="900" b="1" kern="1200" dirty="0">
                <a:solidFill>
                  <a:schemeClr val="tx1"/>
                </a:solidFill>
              </a:endParaRPr>
            </a:p>
          </p:txBody>
        </p:sp>
        <p:sp>
          <p:nvSpPr>
            <p:cNvPr id="27" name="Forme libre 26"/>
            <p:cNvSpPr/>
            <p:nvPr/>
          </p:nvSpPr>
          <p:spPr>
            <a:xfrm>
              <a:off x="5266502" y="3018715"/>
              <a:ext cx="1552423" cy="513600"/>
            </a:xfrm>
            <a:custGeom>
              <a:avLst/>
              <a:gdLst>
                <a:gd name="connsiteX0" fmla="*/ 0 w 1316529"/>
                <a:gd name="connsiteY0" fmla="*/ 0 h 604766"/>
                <a:gd name="connsiteX1" fmla="*/ 1316529 w 1316529"/>
                <a:gd name="connsiteY1" fmla="*/ 0 h 604766"/>
                <a:gd name="connsiteX2" fmla="*/ 1316529 w 1316529"/>
                <a:gd name="connsiteY2" fmla="*/ 604766 h 604766"/>
                <a:gd name="connsiteX3" fmla="*/ 0 w 1316529"/>
                <a:gd name="connsiteY3" fmla="*/ 604766 h 604766"/>
                <a:gd name="connsiteX4" fmla="*/ 0 w 1316529"/>
                <a:gd name="connsiteY4" fmla="*/ 0 h 604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529" h="604766">
                  <a:moveTo>
                    <a:pt x="0" y="0"/>
                  </a:moveTo>
                  <a:lnTo>
                    <a:pt x="1316529" y="0"/>
                  </a:lnTo>
                  <a:lnTo>
                    <a:pt x="1316529" y="604766"/>
                  </a:lnTo>
                  <a:lnTo>
                    <a:pt x="0" y="604766"/>
                  </a:lnTo>
                  <a:lnTo>
                    <a:pt x="0" y="0"/>
                  </a:lnTo>
                  <a:close/>
                </a:path>
              </a:pathLst>
            </a:custGeom>
            <a:solidFill>
              <a:srgbClr val="22C2C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42967" numCol="1" spcCol="1270" anchor="ctr" anchorCtr="0">
              <a:noAutofit/>
            </a:bodyPr>
            <a:lstStyle/>
            <a:p>
              <a:pPr lvl="0" algn="ctr" defTabSz="444500">
                <a:lnSpc>
                  <a:spcPct val="90000"/>
                </a:lnSpc>
                <a:spcBef>
                  <a:spcPct val="0"/>
                </a:spcBef>
              </a:pPr>
              <a:r>
                <a:rPr lang="fr-FR" sz="1000" b="1" dirty="0" smtClean="0">
                  <a:solidFill>
                    <a:schemeClr val="bg1"/>
                  </a:solidFill>
                </a:rPr>
                <a:t>Division de la qualité et de l’Innovation</a:t>
              </a:r>
            </a:p>
            <a:p>
              <a:pPr lvl="0" algn="ctr" defTabSz="444500">
                <a:lnSpc>
                  <a:spcPct val="90000"/>
                </a:lnSpc>
                <a:spcBef>
                  <a:spcPct val="0"/>
                </a:spcBef>
              </a:pPr>
              <a:r>
                <a:rPr lang="fr-FR" sz="1000" b="1" dirty="0">
                  <a:solidFill>
                    <a:schemeClr val="bg1"/>
                  </a:solidFill>
                </a:rPr>
                <a:t>DQI</a:t>
              </a:r>
              <a:endParaRPr lang="fr-FR" sz="1000" b="1" kern="1200" dirty="0">
                <a:solidFill>
                  <a:schemeClr val="bg1"/>
                </a:solidFill>
              </a:endParaRPr>
            </a:p>
          </p:txBody>
        </p:sp>
        <p:sp>
          <p:nvSpPr>
            <p:cNvPr id="29" name="Forme libre 28"/>
            <p:cNvSpPr/>
            <p:nvPr/>
          </p:nvSpPr>
          <p:spPr>
            <a:xfrm>
              <a:off x="5057790" y="4094012"/>
              <a:ext cx="1020886" cy="631132"/>
            </a:xfrm>
            <a:custGeom>
              <a:avLst/>
              <a:gdLst>
                <a:gd name="connsiteX0" fmla="*/ 0 w 852659"/>
                <a:gd name="connsiteY0" fmla="*/ 0 h 619817"/>
                <a:gd name="connsiteX1" fmla="*/ 852659 w 852659"/>
                <a:gd name="connsiteY1" fmla="*/ 0 h 619817"/>
                <a:gd name="connsiteX2" fmla="*/ 852659 w 852659"/>
                <a:gd name="connsiteY2" fmla="*/ 619817 h 619817"/>
                <a:gd name="connsiteX3" fmla="*/ 0 w 852659"/>
                <a:gd name="connsiteY3" fmla="*/ 619817 h 619817"/>
                <a:gd name="connsiteX4" fmla="*/ 0 w 852659"/>
                <a:gd name="connsiteY4" fmla="*/ 0 h 61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59" h="619817">
                  <a:moveTo>
                    <a:pt x="0" y="0"/>
                  </a:moveTo>
                  <a:lnTo>
                    <a:pt x="852659" y="0"/>
                  </a:lnTo>
                  <a:lnTo>
                    <a:pt x="852659" y="619817"/>
                  </a:lnTo>
                  <a:lnTo>
                    <a:pt x="0" y="619817"/>
                  </a:lnTo>
                  <a:lnTo>
                    <a:pt x="0" y="0"/>
                  </a:lnTo>
                  <a:close/>
                </a:path>
              </a:pathLst>
            </a:cu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42967" numCol="1" spcCol="1270" anchor="ctr" anchorCtr="0">
              <a:noAutofit/>
            </a:bodyPr>
            <a:lstStyle/>
            <a:p>
              <a:pPr lvl="0" algn="ctr" defTabSz="400050">
                <a:lnSpc>
                  <a:spcPct val="90000"/>
                </a:lnSpc>
                <a:spcBef>
                  <a:spcPct val="0"/>
                </a:spcBef>
              </a:pPr>
              <a:r>
                <a:rPr lang="fr-FR" sz="900" b="1" dirty="0" smtClean="0">
                  <a:solidFill>
                    <a:schemeClr val="tx1"/>
                  </a:solidFill>
                </a:rPr>
                <a:t>Service </a:t>
              </a:r>
              <a:r>
                <a:rPr lang="fr-FR" sz="900" b="1" dirty="0">
                  <a:solidFill>
                    <a:schemeClr val="tx1"/>
                  </a:solidFill>
                </a:rPr>
                <a:t>des Agréments, Exploitation et </a:t>
              </a:r>
              <a:r>
                <a:rPr lang="fr-FR" sz="900" b="1" dirty="0" smtClean="0">
                  <a:solidFill>
                    <a:schemeClr val="tx1"/>
                  </a:solidFill>
                </a:rPr>
                <a:t>Suivi</a:t>
              </a:r>
            </a:p>
            <a:p>
              <a:pPr lvl="0" algn="ctr" defTabSz="400050">
                <a:lnSpc>
                  <a:spcPct val="90000"/>
                </a:lnSpc>
                <a:spcBef>
                  <a:spcPct val="0"/>
                </a:spcBef>
              </a:pPr>
              <a:r>
                <a:rPr lang="fr-FR" sz="900" b="1" dirty="0">
                  <a:solidFill>
                    <a:schemeClr val="tx1"/>
                  </a:solidFill>
                </a:rPr>
                <a:t>SAES</a:t>
              </a:r>
              <a:r>
                <a:rPr lang="fr-FR" sz="900" b="1" dirty="0" smtClean="0">
                  <a:solidFill>
                    <a:schemeClr val="tx1"/>
                  </a:solidFill>
                </a:rPr>
                <a:t> </a:t>
              </a:r>
              <a:endParaRPr lang="fr-FR" sz="900" b="1" kern="1200" dirty="0">
                <a:solidFill>
                  <a:schemeClr val="tx1"/>
                </a:solidFill>
              </a:endParaRPr>
            </a:p>
          </p:txBody>
        </p:sp>
        <p:sp>
          <p:nvSpPr>
            <p:cNvPr id="31" name="Forme libre 30"/>
            <p:cNvSpPr/>
            <p:nvPr/>
          </p:nvSpPr>
          <p:spPr>
            <a:xfrm>
              <a:off x="6123623" y="4094012"/>
              <a:ext cx="1178873" cy="631132"/>
            </a:xfrm>
            <a:custGeom>
              <a:avLst/>
              <a:gdLst>
                <a:gd name="connsiteX0" fmla="*/ 0 w 852659"/>
                <a:gd name="connsiteY0" fmla="*/ 0 h 619817"/>
                <a:gd name="connsiteX1" fmla="*/ 852659 w 852659"/>
                <a:gd name="connsiteY1" fmla="*/ 0 h 619817"/>
                <a:gd name="connsiteX2" fmla="*/ 852659 w 852659"/>
                <a:gd name="connsiteY2" fmla="*/ 619817 h 619817"/>
                <a:gd name="connsiteX3" fmla="*/ 0 w 852659"/>
                <a:gd name="connsiteY3" fmla="*/ 619817 h 619817"/>
                <a:gd name="connsiteX4" fmla="*/ 0 w 852659"/>
                <a:gd name="connsiteY4" fmla="*/ 0 h 61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59" h="619817">
                  <a:moveTo>
                    <a:pt x="0" y="0"/>
                  </a:moveTo>
                  <a:lnTo>
                    <a:pt x="852659" y="0"/>
                  </a:lnTo>
                  <a:lnTo>
                    <a:pt x="852659" y="619817"/>
                  </a:lnTo>
                  <a:lnTo>
                    <a:pt x="0" y="619817"/>
                  </a:lnTo>
                  <a:lnTo>
                    <a:pt x="0" y="0"/>
                  </a:lnTo>
                  <a:close/>
                </a:path>
              </a:pathLst>
            </a:cu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42967" numCol="1" spcCol="1270" anchor="ctr" anchorCtr="0">
              <a:noAutofit/>
            </a:bodyPr>
            <a:lstStyle/>
            <a:p>
              <a:pPr lvl="0" algn="ctr" defTabSz="400050">
                <a:lnSpc>
                  <a:spcPct val="90000"/>
                </a:lnSpc>
                <a:spcBef>
                  <a:spcPct val="0"/>
                </a:spcBef>
              </a:pPr>
              <a:r>
                <a:rPr lang="fr-FR" sz="900" b="1" dirty="0" smtClean="0">
                  <a:solidFill>
                    <a:schemeClr val="tx1"/>
                  </a:solidFill>
                </a:rPr>
                <a:t>Service de l’Innovation et de la Vulgarisation</a:t>
              </a:r>
            </a:p>
            <a:p>
              <a:pPr lvl="0" algn="ctr" defTabSz="400050">
                <a:lnSpc>
                  <a:spcPct val="90000"/>
                </a:lnSpc>
                <a:spcBef>
                  <a:spcPct val="0"/>
                </a:spcBef>
              </a:pPr>
              <a:r>
                <a:rPr lang="fr-FR" sz="900" b="1" dirty="0">
                  <a:solidFill>
                    <a:schemeClr val="tx1"/>
                  </a:solidFill>
                </a:rPr>
                <a:t>SIV</a:t>
              </a:r>
              <a:endParaRPr lang="fr-FR" sz="900" b="1" kern="1200" dirty="0">
                <a:solidFill>
                  <a:schemeClr val="tx1"/>
                </a:solidFill>
              </a:endParaRPr>
            </a:p>
          </p:txBody>
        </p:sp>
        <p:sp>
          <p:nvSpPr>
            <p:cNvPr id="33" name="Forme libre 32"/>
            <p:cNvSpPr/>
            <p:nvPr/>
          </p:nvSpPr>
          <p:spPr>
            <a:xfrm>
              <a:off x="7319226" y="4094012"/>
              <a:ext cx="1187730" cy="631132"/>
            </a:xfrm>
            <a:custGeom>
              <a:avLst/>
              <a:gdLst>
                <a:gd name="connsiteX0" fmla="*/ 0 w 852659"/>
                <a:gd name="connsiteY0" fmla="*/ 0 h 619817"/>
                <a:gd name="connsiteX1" fmla="*/ 852659 w 852659"/>
                <a:gd name="connsiteY1" fmla="*/ 0 h 619817"/>
                <a:gd name="connsiteX2" fmla="*/ 852659 w 852659"/>
                <a:gd name="connsiteY2" fmla="*/ 619817 h 619817"/>
                <a:gd name="connsiteX3" fmla="*/ 0 w 852659"/>
                <a:gd name="connsiteY3" fmla="*/ 619817 h 619817"/>
                <a:gd name="connsiteX4" fmla="*/ 0 w 852659"/>
                <a:gd name="connsiteY4" fmla="*/ 0 h 61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59" h="619817">
                  <a:moveTo>
                    <a:pt x="0" y="0"/>
                  </a:moveTo>
                  <a:lnTo>
                    <a:pt x="852659" y="0"/>
                  </a:lnTo>
                  <a:lnTo>
                    <a:pt x="852659" y="619817"/>
                  </a:lnTo>
                  <a:lnTo>
                    <a:pt x="0" y="619817"/>
                  </a:lnTo>
                  <a:lnTo>
                    <a:pt x="0" y="0"/>
                  </a:lnTo>
                  <a:close/>
                </a:path>
              </a:pathLst>
            </a:cu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42967" numCol="1" spcCol="1270" anchor="ctr" anchorCtr="0">
              <a:noAutofit/>
            </a:bodyPr>
            <a:lstStyle/>
            <a:p>
              <a:pPr lvl="0" algn="ctr" defTabSz="400050">
                <a:lnSpc>
                  <a:spcPct val="90000"/>
                </a:lnSpc>
                <a:spcBef>
                  <a:spcPct val="0"/>
                </a:spcBef>
              </a:pPr>
              <a:r>
                <a:rPr lang="fr-FR" sz="900" b="1" dirty="0" smtClean="0">
                  <a:solidFill>
                    <a:schemeClr val="tx1"/>
                  </a:solidFill>
                </a:rPr>
                <a:t>Service de la Qualité et de la Normalisation</a:t>
              </a:r>
            </a:p>
            <a:p>
              <a:pPr lvl="0" algn="ctr" defTabSz="400050">
                <a:lnSpc>
                  <a:spcPct val="90000"/>
                </a:lnSpc>
                <a:spcBef>
                  <a:spcPct val="0"/>
                </a:spcBef>
              </a:pPr>
              <a:r>
                <a:rPr lang="fr-FR" sz="900" b="1" dirty="0">
                  <a:solidFill>
                    <a:schemeClr val="tx1"/>
                  </a:solidFill>
                </a:rPr>
                <a:t>SQN</a:t>
              </a:r>
              <a:endParaRPr lang="fr-FR" sz="900" b="1" kern="1200" dirty="0">
                <a:solidFill>
                  <a:schemeClr val="tx1"/>
                </a:solidFill>
              </a:endParaRPr>
            </a:p>
          </p:txBody>
        </p:sp>
        <p:sp>
          <p:nvSpPr>
            <p:cNvPr id="35" name="Forme libre 34"/>
            <p:cNvSpPr/>
            <p:nvPr/>
          </p:nvSpPr>
          <p:spPr>
            <a:xfrm>
              <a:off x="7616003" y="2997878"/>
              <a:ext cx="1316529" cy="513600"/>
            </a:xfrm>
            <a:custGeom>
              <a:avLst/>
              <a:gdLst>
                <a:gd name="connsiteX0" fmla="*/ 0 w 1316529"/>
                <a:gd name="connsiteY0" fmla="*/ 0 h 604766"/>
                <a:gd name="connsiteX1" fmla="*/ 1316529 w 1316529"/>
                <a:gd name="connsiteY1" fmla="*/ 0 h 604766"/>
                <a:gd name="connsiteX2" fmla="*/ 1316529 w 1316529"/>
                <a:gd name="connsiteY2" fmla="*/ 604766 h 604766"/>
                <a:gd name="connsiteX3" fmla="*/ 0 w 1316529"/>
                <a:gd name="connsiteY3" fmla="*/ 604766 h 604766"/>
                <a:gd name="connsiteX4" fmla="*/ 0 w 1316529"/>
                <a:gd name="connsiteY4" fmla="*/ 0 h 604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529" h="604766">
                  <a:moveTo>
                    <a:pt x="0" y="0"/>
                  </a:moveTo>
                  <a:lnTo>
                    <a:pt x="1316529" y="0"/>
                  </a:lnTo>
                  <a:lnTo>
                    <a:pt x="1316529" y="604766"/>
                  </a:lnTo>
                  <a:lnTo>
                    <a:pt x="0" y="604766"/>
                  </a:lnTo>
                  <a:lnTo>
                    <a:pt x="0" y="0"/>
                  </a:lnTo>
                  <a:close/>
                </a:path>
              </a:pathLst>
            </a:custGeom>
            <a:solidFill>
              <a:srgbClr val="22C2C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42967" numCol="1" spcCol="1270" anchor="ctr" anchorCtr="0">
              <a:noAutofit/>
            </a:bodyPr>
            <a:lstStyle/>
            <a:p>
              <a:pPr lvl="0" algn="ctr" defTabSz="444500">
                <a:lnSpc>
                  <a:spcPct val="90000"/>
                </a:lnSpc>
                <a:spcBef>
                  <a:spcPct val="0"/>
                </a:spcBef>
              </a:pPr>
              <a:r>
                <a:rPr lang="fr-FR" sz="1000" b="1" dirty="0" smtClean="0">
                  <a:solidFill>
                    <a:schemeClr val="bg1"/>
                  </a:solidFill>
                </a:rPr>
                <a:t>Unité de Gestion des Projets</a:t>
              </a:r>
            </a:p>
            <a:p>
              <a:pPr algn="ctr" defTabSz="444500">
                <a:lnSpc>
                  <a:spcPct val="90000"/>
                </a:lnSpc>
                <a:spcBef>
                  <a:spcPct val="0"/>
                </a:spcBef>
              </a:pPr>
              <a:r>
                <a:rPr lang="fr-FR" sz="1000" b="1" dirty="0">
                  <a:solidFill>
                    <a:schemeClr val="bg1"/>
                  </a:solidFill>
                </a:rPr>
                <a:t>UGP</a:t>
              </a:r>
              <a:r>
                <a:rPr lang="fr-FR" sz="1000" b="1" dirty="0" smtClean="0">
                  <a:solidFill>
                    <a:schemeClr val="bg1"/>
                  </a:solidFill>
                </a:rPr>
                <a:t>*</a:t>
              </a:r>
              <a:endParaRPr lang="fr-FR" sz="1000" b="1" dirty="0">
                <a:solidFill>
                  <a:schemeClr val="bg1"/>
                </a:solidFill>
              </a:endParaRPr>
            </a:p>
          </p:txBody>
        </p:sp>
      </p:grpSp>
      <p:sp>
        <p:nvSpPr>
          <p:cNvPr id="19" name="Rounded Rectangle 47"/>
          <p:cNvSpPr/>
          <p:nvPr/>
        </p:nvSpPr>
        <p:spPr>
          <a:xfrm>
            <a:off x="408441" y="637865"/>
            <a:ext cx="4239926" cy="276390"/>
          </a:xfrm>
          <a:prstGeom prst="roundRect">
            <a:avLst>
              <a:gd name="adj" fmla="val 50000"/>
            </a:avLst>
          </a:prstGeom>
          <a:solidFill>
            <a:schemeClr val="bg1">
              <a:lumMod val="85000"/>
            </a:schemeClr>
          </a:solidFill>
          <a:ln w="9525" cap="rnd" cmpd="sng" algn="ctr">
            <a:noFill/>
            <a:prstDash val="solid"/>
            <a:round/>
            <a:headEnd type="none" w="med" len="med"/>
            <a:tailEnd type="none" w="med" len="med"/>
          </a:ln>
          <a:effectLst/>
          <a:ex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145753"/>
            <a:r>
              <a:rPr lang="fr-FR" altLang="fr-FR" sz="1600" b="1" kern="0" dirty="0" smtClean="0">
                <a:solidFill>
                  <a:schemeClr val="tx1">
                    <a:lumMod val="75000"/>
                    <a:lumOff val="25000"/>
                  </a:schemeClr>
                </a:solidFill>
                <a:latin typeface="+mj-lt"/>
              </a:rPr>
              <a:t>Organigramme </a:t>
            </a:r>
            <a:r>
              <a:rPr lang="fr-FR" altLang="fr-FR" sz="1600" b="1" kern="0" dirty="0">
                <a:solidFill>
                  <a:schemeClr val="tx1">
                    <a:lumMod val="75000"/>
                    <a:lumOff val="25000"/>
                  </a:schemeClr>
                </a:solidFill>
                <a:latin typeface="+mj-lt"/>
              </a:rPr>
              <a:t>de la Direction</a:t>
            </a:r>
          </a:p>
        </p:txBody>
      </p:sp>
      <p:sp>
        <p:nvSpPr>
          <p:cNvPr id="3" name="ZoneTexte 2"/>
          <p:cNvSpPr txBox="1"/>
          <p:nvPr/>
        </p:nvSpPr>
        <p:spPr>
          <a:xfrm>
            <a:off x="1163242" y="5335440"/>
            <a:ext cx="6819496" cy="455061"/>
          </a:xfrm>
          <a:prstGeom prst="rect">
            <a:avLst/>
          </a:prstGeom>
          <a:noFill/>
        </p:spPr>
        <p:txBody>
          <a:bodyPr wrap="none" rtlCol="0">
            <a:spAutoFit/>
          </a:bodyPr>
          <a:lstStyle/>
          <a:p>
            <a:r>
              <a:rPr lang="fr-FR" sz="894" dirty="0"/>
              <a:t>(*): </a:t>
            </a:r>
            <a:r>
              <a:rPr lang="fr-FR" sz="853" dirty="0"/>
              <a:t>Décision N° 27/12 du 27 novembre 2012, portant sur la création de l’Unité de Gestion des Projets Labellisation &amp; Marketing Institutionnel.</a:t>
            </a:r>
          </a:p>
          <a:p>
            <a:endParaRPr lang="fr-FR" sz="1463" dirty="0"/>
          </a:p>
        </p:txBody>
      </p:sp>
      <p:sp>
        <p:nvSpPr>
          <p:cNvPr id="15" name="Espace réservé du numéro de diapositive 14"/>
          <p:cNvSpPr>
            <a:spLocks noGrp="1"/>
          </p:cNvSpPr>
          <p:nvPr>
            <p:ph type="sldNum" sz="quarter" idx="12"/>
          </p:nvPr>
        </p:nvSpPr>
        <p:spPr/>
        <p:txBody>
          <a:bodyPr/>
          <a:lstStyle/>
          <a:p>
            <a:fld id="{CF4668DC-857F-487D-BFFA-8C0CA5037977}" type="slidenum">
              <a:rPr lang="fr-BE" smtClean="0"/>
              <a:pPr/>
              <a:t>4</a:t>
            </a:fld>
            <a:endParaRPr lang="fr-BE"/>
          </a:p>
        </p:txBody>
      </p:sp>
    </p:spTree>
    <p:extLst>
      <p:ext uri="{BB962C8B-B14F-4D97-AF65-F5344CB8AC3E}">
        <p14:creationId xmlns:p14="http://schemas.microsoft.com/office/powerpoint/2010/main" val="264791704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
          <p:cNvGrpSpPr/>
          <p:nvPr/>
        </p:nvGrpSpPr>
        <p:grpSpPr>
          <a:xfrm>
            <a:off x="778284" y="1844824"/>
            <a:ext cx="10027336" cy="2739031"/>
            <a:chOff x="1129751" y="1986113"/>
            <a:chExt cx="7802781" cy="2739031"/>
          </a:xfrm>
        </p:grpSpPr>
        <p:sp>
          <p:nvSpPr>
            <p:cNvPr id="5" name="Forme libre 4"/>
            <p:cNvSpPr/>
            <p:nvPr/>
          </p:nvSpPr>
          <p:spPr>
            <a:xfrm>
              <a:off x="5600494" y="2504333"/>
              <a:ext cx="2361333" cy="522034"/>
            </a:xfrm>
            <a:custGeom>
              <a:avLst/>
              <a:gdLst/>
              <a:ahLst/>
              <a:cxnLst/>
              <a:rect l="0" t="0" r="0" b="0"/>
              <a:pathLst>
                <a:path>
                  <a:moveTo>
                    <a:pt x="0" y="0"/>
                  </a:moveTo>
                  <a:lnTo>
                    <a:pt x="0" y="450987"/>
                  </a:lnTo>
                  <a:lnTo>
                    <a:pt x="2361333" y="450987"/>
                  </a:lnTo>
                  <a:lnTo>
                    <a:pt x="2361333" y="522034"/>
                  </a:lnTo>
                </a:path>
              </a:pathLst>
            </a:custGeom>
            <a:noFill/>
            <a:ln>
              <a:solidFill>
                <a:srgbClr val="67917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orme libre 5"/>
            <p:cNvSpPr/>
            <p:nvPr/>
          </p:nvSpPr>
          <p:spPr>
            <a:xfrm>
              <a:off x="6319477" y="3276179"/>
              <a:ext cx="1023744" cy="1097059"/>
            </a:xfrm>
            <a:custGeom>
              <a:avLst/>
              <a:gdLst/>
              <a:ahLst/>
              <a:cxnLst/>
              <a:rect l="0" t="0" r="0" b="0"/>
              <a:pathLst>
                <a:path>
                  <a:moveTo>
                    <a:pt x="0" y="0"/>
                  </a:moveTo>
                  <a:lnTo>
                    <a:pt x="0" y="745715"/>
                  </a:lnTo>
                  <a:lnTo>
                    <a:pt x="1023743" y="745715"/>
                  </a:lnTo>
                  <a:lnTo>
                    <a:pt x="1023743" y="816762"/>
                  </a:lnTo>
                </a:path>
              </a:pathLst>
            </a:custGeom>
            <a:noFill/>
            <a:ln>
              <a:solidFill>
                <a:srgbClr val="67917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orme libre 6"/>
            <p:cNvSpPr/>
            <p:nvPr/>
          </p:nvSpPr>
          <p:spPr>
            <a:xfrm>
              <a:off x="6261498" y="3277249"/>
              <a:ext cx="91440" cy="816762"/>
            </a:xfrm>
            <a:custGeom>
              <a:avLst/>
              <a:gdLst/>
              <a:ahLst/>
              <a:cxnLst/>
              <a:rect l="0" t="0" r="0" b="0"/>
              <a:pathLst>
                <a:path>
                  <a:moveTo>
                    <a:pt x="74709" y="0"/>
                  </a:moveTo>
                  <a:lnTo>
                    <a:pt x="74709" y="745715"/>
                  </a:lnTo>
                  <a:lnTo>
                    <a:pt x="45720" y="745715"/>
                  </a:lnTo>
                  <a:lnTo>
                    <a:pt x="45720" y="816762"/>
                  </a:lnTo>
                </a:path>
              </a:pathLst>
            </a:custGeom>
            <a:noFill/>
            <a:ln>
              <a:solidFill>
                <a:srgbClr val="67917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orme libre 7"/>
            <p:cNvSpPr/>
            <p:nvPr/>
          </p:nvSpPr>
          <p:spPr>
            <a:xfrm>
              <a:off x="5254485" y="3277249"/>
              <a:ext cx="1081723" cy="816762"/>
            </a:xfrm>
            <a:custGeom>
              <a:avLst/>
              <a:gdLst/>
              <a:ahLst/>
              <a:cxnLst/>
              <a:rect l="0" t="0" r="0" b="0"/>
              <a:pathLst>
                <a:path>
                  <a:moveTo>
                    <a:pt x="1081723" y="0"/>
                  </a:moveTo>
                  <a:lnTo>
                    <a:pt x="1081723" y="745715"/>
                  </a:lnTo>
                  <a:lnTo>
                    <a:pt x="0" y="745715"/>
                  </a:lnTo>
                  <a:lnTo>
                    <a:pt x="0" y="816762"/>
                  </a:lnTo>
                </a:path>
              </a:pathLst>
            </a:custGeom>
            <a:noFill/>
            <a:ln>
              <a:solidFill>
                <a:srgbClr val="67917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orme libre 8"/>
            <p:cNvSpPr/>
            <p:nvPr/>
          </p:nvSpPr>
          <p:spPr>
            <a:xfrm>
              <a:off x="5600494" y="2485555"/>
              <a:ext cx="902709" cy="522034"/>
            </a:xfrm>
            <a:custGeom>
              <a:avLst/>
              <a:gdLst/>
              <a:ahLst/>
              <a:cxnLst/>
              <a:rect l="0" t="0" r="0" b="0"/>
              <a:pathLst>
                <a:path>
                  <a:moveTo>
                    <a:pt x="0" y="0"/>
                  </a:moveTo>
                  <a:lnTo>
                    <a:pt x="0" y="450987"/>
                  </a:lnTo>
                  <a:lnTo>
                    <a:pt x="902709" y="450987"/>
                  </a:lnTo>
                  <a:lnTo>
                    <a:pt x="902709" y="52203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orme libre 9"/>
            <p:cNvSpPr/>
            <p:nvPr/>
          </p:nvSpPr>
          <p:spPr>
            <a:xfrm>
              <a:off x="3039778" y="3258938"/>
              <a:ext cx="1104769" cy="816762"/>
            </a:xfrm>
            <a:custGeom>
              <a:avLst/>
              <a:gdLst/>
              <a:ahLst/>
              <a:cxnLst/>
              <a:rect l="0" t="0" r="0" b="0"/>
              <a:pathLst>
                <a:path>
                  <a:moveTo>
                    <a:pt x="0" y="0"/>
                  </a:moveTo>
                  <a:lnTo>
                    <a:pt x="0" y="745715"/>
                  </a:lnTo>
                  <a:lnTo>
                    <a:pt x="1104769" y="745715"/>
                  </a:lnTo>
                  <a:lnTo>
                    <a:pt x="1104769" y="816762"/>
                  </a:lnTo>
                </a:path>
              </a:pathLst>
            </a:custGeom>
            <a:noFill/>
            <a:ln>
              <a:solidFill>
                <a:srgbClr val="67917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orme libre 10"/>
            <p:cNvSpPr/>
            <p:nvPr/>
          </p:nvSpPr>
          <p:spPr>
            <a:xfrm>
              <a:off x="2997210" y="3434553"/>
              <a:ext cx="45719" cy="793862"/>
            </a:xfrm>
            <a:custGeom>
              <a:avLst/>
              <a:gdLst/>
              <a:ahLst/>
              <a:cxnLst/>
              <a:rect l="0" t="0" r="0" b="0"/>
              <a:pathLst>
                <a:path>
                  <a:moveTo>
                    <a:pt x="45720" y="0"/>
                  </a:moveTo>
                  <a:lnTo>
                    <a:pt x="45720" y="739899"/>
                  </a:lnTo>
                  <a:lnTo>
                    <a:pt x="95909" y="739899"/>
                  </a:lnTo>
                  <a:lnTo>
                    <a:pt x="95909" y="810946"/>
                  </a:lnTo>
                </a:path>
              </a:pathLst>
            </a:custGeom>
            <a:noFill/>
            <a:ln>
              <a:solidFill>
                <a:srgbClr val="67917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orme libre 11"/>
            <p:cNvSpPr/>
            <p:nvPr/>
          </p:nvSpPr>
          <p:spPr>
            <a:xfrm>
              <a:off x="1904829" y="3253060"/>
              <a:ext cx="1133941" cy="1377356"/>
            </a:xfrm>
            <a:custGeom>
              <a:avLst/>
              <a:gdLst/>
              <a:ahLst/>
              <a:cxnLst/>
              <a:rect l="0" t="0" r="0" b="0"/>
              <a:pathLst>
                <a:path>
                  <a:moveTo>
                    <a:pt x="1140947" y="0"/>
                  </a:moveTo>
                  <a:lnTo>
                    <a:pt x="1140947" y="745715"/>
                  </a:lnTo>
                  <a:lnTo>
                    <a:pt x="0" y="745715"/>
                  </a:lnTo>
                  <a:lnTo>
                    <a:pt x="0" y="816762"/>
                  </a:lnTo>
                </a:path>
              </a:pathLst>
            </a:custGeom>
            <a:noFill/>
            <a:ln>
              <a:solidFill>
                <a:srgbClr val="67917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orme libre 12"/>
            <p:cNvSpPr/>
            <p:nvPr/>
          </p:nvSpPr>
          <p:spPr>
            <a:xfrm>
              <a:off x="3096982" y="2468487"/>
              <a:ext cx="2336516" cy="522034"/>
            </a:xfrm>
            <a:custGeom>
              <a:avLst/>
              <a:gdLst/>
              <a:ahLst/>
              <a:cxnLst/>
              <a:rect l="0" t="0" r="0" b="0"/>
              <a:pathLst>
                <a:path>
                  <a:moveTo>
                    <a:pt x="2336516" y="0"/>
                  </a:moveTo>
                  <a:lnTo>
                    <a:pt x="2336516" y="450987"/>
                  </a:lnTo>
                  <a:lnTo>
                    <a:pt x="0" y="450987"/>
                  </a:lnTo>
                  <a:lnTo>
                    <a:pt x="0" y="522034"/>
                  </a:lnTo>
                </a:path>
              </a:pathLst>
            </a:custGeom>
            <a:noFill/>
            <a:ln>
              <a:solidFill>
                <a:srgbClr val="67917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orme libre 13"/>
            <p:cNvSpPr/>
            <p:nvPr/>
          </p:nvSpPr>
          <p:spPr>
            <a:xfrm>
              <a:off x="3914078" y="1986113"/>
              <a:ext cx="3038839" cy="492214"/>
            </a:xfrm>
            <a:custGeom>
              <a:avLst/>
              <a:gdLst>
                <a:gd name="connsiteX0" fmla="*/ 0 w 2258231"/>
                <a:gd name="connsiteY0" fmla="*/ 0 h 525389"/>
                <a:gd name="connsiteX1" fmla="*/ 2258231 w 2258231"/>
                <a:gd name="connsiteY1" fmla="*/ 0 h 525389"/>
                <a:gd name="connsiteX2" fmla="*/ 2258231 w 2258231"/>
                <a:gd name="connsiteY2" fmla="*/ 525389 h 525389"/>
                <a:gd name="connsiteX3" fmla="*/ 0 w 2258231"/>
                <a:gd name="connsiteY3" fmla="*/ 525389 h 525389"/>
                <a:gd name="connsiteX4" fmla="*/ 0 w 2258231"/>
                <a:gd name="connsiteY4" fmla="*/ 0 h 525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231" h="525389">
                  <a:moveTo>
                    <a:pt x="0" y="0"/>
                  </a:moveTo>
                  <a:lnTo>
                    <a:pt x="2258231" y="0"/>
                  </a:lnTo>
                  <a:lnTo>
                    <a:pt x="2258231" y="525389"/>
                  </a:lnTo>
                  <a:lnTo>
                    <a:pt x="0" y="525389"/>
                  </a:lnTo>
                  <a:lnTo>
                    <a:pt x="0" y="0"/>
                  </a:lnTo>
                  <a:close/>
                </a:path>
              </a:pathLst>
            </a:custGeom>
            <a:solidFill>
              <a:srgbClr val="00689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42967" numCol="1" spcCol="1270" anchor="ctr" anchorCtr="0">
              <a:noAutofit/>
            </a:bodyPr>
            <a:lstStyle/>
            <a:p>
              <a:pPr lvl="0" algn="ctr" rtl="1"/>
              <a:r>
                <a:rPr lang="ar-MA" sz="1200" b="1" dirty="0" smtClean="0">
                  <a:solidFill>
                    <a:schemeClr val="bg1"/>
                  </a:solidFill>
                </a:rPr>
                <a:t>مديرية صناعات الصيد البحري</a:t>
              </a:r>
              <a:endParaRPr lang="fr-FR" sz="1200" b="1" dirty="0">
                <a:solidFill>
                  <a:schemeClr val="bg1"/>
                </a:solidFill>
              </a:endParaRPr>
            </a:p>
          </p:txBody>
        </p:sp>
        <p:sp>
          <p:nvSpPr>
            <p:cNvPr id="16" name="Forme libre 15"/>
            <p:cNvSpPr/>
            <p:nvPr/>
          </p:nvSpPr>
          <p:spPr>
            <a:xfrm>
              <a:off x="2130035" y="3020521"/>
              <a:ext cx="1898590" cy="554865"/>
            </a:xfrm>
            <a:custGeom>
              <a:avLst/>
              <a:gdLst>
                <a:gd name="connsiteX0" fmla="*/ 0 w 1316529"/>
                <a:gd name="connsiteY0" fmla="*/ 0 h 604766"/>
                <a:gd name="connsiteX1" fmla="*/ 1316529 w 1316529"/>
                <a:gd name="connsiteY1" fmla="*/ 0 h 604766"/>
                <a:gd name="connsiteX2" fmla="*/ 1316529 w 1316529"/>
                <a:gd name="connsiteY2" fmla="*/ 604766 h 604766"/>
                <a:gd name="connsiteX3" fmla="*/ 0 w 1316529"/>
                <a:gd name="connsiteY3" fmla="*/ 604766 h 604766"/>
                <a:gd name="connsiteX4" fmla="*/ 0 w 1316529"/>
                <a:gd name="connsiteY4" fmla="*/ 0 h 604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529" h="604766">
                  <a:moveTo>
                    <a:pt x="0" y="0"/>
                  </a:moveTo>
                  <a:lnTo>
                    <a:pt x="1316529" y="0"/>
                  </a:lnTo>
                  <a:lnTo>
                    <a:pt x="1316529" y="604766"/>
                  </a:lnTo>
                  <a:lnTo>
                    <a:pt x="0" y="604766"/>
                  </a:lnTo>
                  <a:lnTo>
                    <a:pt x="0" y="0"/>
                  </a:lnTo>
                  <a:close/>
                </a:path>
              </a:pathLst>
            </a:custGeom>
            <a:solidFill>
              <a:srgbClr val="22C2C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42967" numCol="1" spcCol="1270" anchor="ctr" anchorCtr="0">
              <a:noAutofit/>
            </a:bodyPr>
            <a:lstStyle/>
            <a:p>
              <a:pPr lvl="0" algn="ctr"/>
              <a:r>
                <a:rPr lang="ar-MA" sz="1000" b="1" dirty="0" smtClean="0"/>
                <a:t>قسم التنافسية</a:t>
              </a:r>
              <a:r>
                <a:rPr lang="ar-MA" sz="1000" dirty="0" smtClean="0"/>
                <a:t> </a:t>
              </a:r>
              <a:r>
                <a:rPr lang="ar-MA" sz="1000" b="1" dirty="0" smtClean="0"/>
                <a:t>و تنظيم المهن</a:t>
              </a:r>
              <a:endParaRPr lang="fr-FR" sz="1000" b="1" dirty="0"/>
            </a:p>
          </p:txBody>
        </p:sp>
        <p:sp>
          <p:nvSpPr>
            <p:cNvPr id="21" name="Forme libre 20"/>
            <p:cNvSpPr/>
            <p:nvPr/>
          </p:nvSpPr>
          <p:spPr>
            <a:xfrm>
              <a:off x="1129751" y="4094012"/>
              <a:ext cx="1252613" cy="631132"/>
            </a:xfrm>
            <a:custGeom>
              <a:avLst/>
              <a:gdLst>
                <a:gd name="connsiteX0" fmla="*/ 0 w 852659"/>
                <a:gd name="connsiteY0" fmla="*/ 0 h 619817"/>
                <a:gd name="connsiteX1" fmla="*/ 852659 w 852659"/>
                <a:gd name="connsiteY1" fmla="*/ 0 h 619817"/>
                <a:gd name="connsiteX2" fmla="*/ 852659 w 852659"/>
                <a:gd name="connsiteY2" fmla="*/ 619817 h 619817"/>
                <a:gd name="connsiteX3" fmla="*/ 0 w 852659"/>
                <a:gd name="connsiteY3" fmla="*/ 619817 h 619817"/>
                <a:gd name="connsiteX4" fmla="*/ 0 w 852659"/>
                <a:gd name="connsiteY4" fmla="*/ 0 h 61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59" h="619817">
                  <a:moveTo>
                    <a:pt x="0" y="0"/>
                  </a:moveTo>
                  <a:lnTo>
                    <a:pt x="852659" y="0"/>
                  </a:lnTo>
                  <a:lnTo>
                    <a:pt x="852659" y="619817"/>
                  </a:lnTo>
                  <a:lnTo>
                    <a:pt x="0" y="619817"/>
                  </a:lnTo>
                  <a:lnTo>
                    <a:pt x="0" y="0"/>
                  </a:lnTo>
                  <a:close/>
                </a:path>
              </a:pathLst>
            </a:cu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42967" numCol="1" spcCol="1270" anchor="ctr" anchorCtr="0">
              <a:noAutofit/>
            </a:bodyPr>
            <a:lstStyle/>
            <a:p>
              <a:pPr lvl="0" algn="ctr" rtl="1"/>
              <a:r>
                <a:rPr lang="ar-MA" sz="900" b="1" dirty="0" smtClean="0"/>
                <a:t>مصلحة تنظيم المهن</a:t>
              </a:r>
              <a:endParaRPr lang="fr-FR" sz="900" b="1" dirty="0" smtClean="0"/>
            </a:p>
          </p:txBody>
        </p:sp>
        <p:sp>
          <p:nvSpPr>
            <p:cNvPr id="23" name="Forme libre 22"/>
            <p:cNvSpPr/>
            <p:nvPr/>
          </p:nvSpPr>
          <p:spPr>
            <a:xfrm>
              <a:off x="2440344" y="4087581"/>
              <a:ext cx="1224830" cy="631132"/>
            </a:xfrm>
            <a:custGeom>
              <a:avLst/>
              <a:gdLst>
                <a:gd name="connsiteX0" fmla="*/ 0 w 852659"/>
                <a:gd name="connsiteY0" fmla="*/ 0 h 619817"/>
                <a:gd name="connsiteX1" fmla="*/ 852659 w 852659"/>
                <a:gd name="connsiteY1" fmla="*/ 0 h 619817"/>
                <a:gd name="connsiteX2" fmla="*/ 852659 w 852659"/>
                <a:gd name="connsiteY2" fmla="*/ 619817 h 619817"/>
                <a:gd name="connsiteX3" fmla="*/ 0 w 852659"/>
                <a:gd name="connsiteY3" fmla="*/ 619817 h 619817"/>
                <a:gd name="connsiteX4" fmla="*/ 0 w 852659"/>
                <a:gd name="connsiteY4" fmla="*/ 0 h 61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59" h="619817">
                  <a:moveTo>
                    <a:pt x="0" y="0"/>
                  </a:moveTo>
                  <a:lnTo>
                    <a:pt x="852659" y="0"/>
                  </a:lnTo>
                  <a:lnTo>
                    <a:pt x="852659" y="619817"/>
                  </a:lnTo>
                  <a:lnTo>
                    <a:pt x="0" y="619817"/>
                  </a:lnTo>
                  <a:lnTo>
                    <a:pt x="0" y="0"/>
                  </a:lnTo>
                  <a:close/>
                </a:path>
              </a:pathLst>
            </a:cu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42967" numCol="1" spcCol="1270" anchor="ctr" anchorCtr="0">
              <a:noAutofit/>
            </a:bodyPr>
            <a:lstStyle/>
            <a:p>
              <a:pPr lvl="0" algn="ctr" rtl="1"/>
              <a:r>
                <a:rPr lang="ar-MA" sz="900" b="1" dirty="0" smtClean="0"/>
                <a:t>مصلحة التنافسية و الولوج إلى الأسواق</a:t>
              </a:r>
              <a:endParaRPr lang="fr-FR" sz="900" b="1" dirty="0"/>
            </a:p>
          </p:txBody>
        </p:sp>
        <p:sp>
          <p:nvSpPr>
            <p:cNvPr id="25" name="Forme libre 24"/>
            <p:cNvSpPr/>
            <p:nvPr/>
          </p:nvSpPr>
          <p:spPr>
            <a:xfrm>
              <a:off x="3775422" y="4094012"/>
              <a:ext cx="852659" cy="631132"/>
            </a:xfrm>
            <a:custGeom>
              <a:avLst/>
              <a:gdLst>
                <a:gd name="connsiteX0" fmla="*/ 0 w 852659"/>
                <a:gd name="connsiteY0" fmla="*/ 0 h 619817"/>
                <a:gd name="connsiteX1" fmla="*/ 852659 w 852659"/>
                <a:gd name="connsiteY1" fmla="*/ 0 h 619817"/>
                <a:gd name="connsiteX2" fmla="*/ 852659 w 852659"/>
                <a:gd name="connsiteY2" fmla="*/ 619817 h 619817"/>
                <a:gd name="connsiteX3" fmla="*/ 0 w 852659"/>
                <a:gd name="connsiteY3" fmla="*/ 619817 h 619817"/>
                <a:gd name="connsiteX4" fmla="*/ 0 w 852659"/>
                <a:gd name="connsiteY4" fmla="*/ 0 h 61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59" h="619817">
                  <a:moveTo>
                    <a:pt x="0" y="0"/>
                  </a:moveTo>
                  <a:lnTo>
                    <a:pt x="852659" y="0"/>
                  </a:lnTo>
                  <a:lnTo>
                    <a:pt x="852659" y="619817"/>
                  </a:lnTo>
                  <a:lnTo>
                    <a:pt x="0" y="619817"/>
                  </a:lnTo>
                  <a:lnTo>
                    <a:pt x="0" y="0"/>
                  </a:lnTo>
                  <a:close/>
                </a:path>
              </a:pathLst>
            </a:cu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42967" numCol="1" spcCol="1270" anchor="ctr" anchorCtr="0">
              <a:noAutofit/>
            </a:bodyPr>
            <a:lstStyle/>
            <a:p>
              <a:pPr lvl="0" algn="ctr"/>
              <a:r>
                <a:rPr lang="ar-MA" sz="900" b="1" dirty="0" smtClean="0"/>
                <a:t>مصلحة الترميز والأداء المتميز</a:t>
              </a:r>
              <a:endParaRPr lang="fr-FR" sz="900" b="1" dirty="0" smtClean="0"/>
            </a:p>
            <a:p>
              <a:pPr lvl="0" algn="ctr" defTabSz="400050">
                <a:lnSpc>
                  <a:spcPct val="90000"/>
                </a:lnSpc>
                <a:spcBef>
                  <a:spcPct val="0"/>
                </a:spcBef>
              </a:pPr>
              <a:endParaRPr lang="fr-FR" sz="900" b="1" kern="1200" dirty="0">
                <a:solidFill>
                  <a:schemeClr val="tx1"/>
                </a:solidFill>
              </a:endParaRPr>
            </a:p>
          </p:txBody>
        </p:sp>
        <p:sp>
          <p:nvSpPr>
            <p:cNvPr id="27" name="Forme libre 26"/>
            <p:cNvSpPr/>
            <p:nvPr/>
          </p:nvSpPr>
          <p:spPr>
            <a:xfrm>
              <a:off x="5266502" y="3018715"/>
              <a:ext cx="1552423" cy="513600"/>
            </a:xfrm>
            <a:custGeom>
              <a:avLst/>
              <a:gdLst>
                <a:gd name="connsiteX0" fmla="*/ 0 w 1316529"/>
                <a:gd name="connsiteY0" fmla="*/ 0 h 604766"/>
                <a:gd name="connsiteX1" fmla="*/ 1316529 w 1316529"/>
                <a:gd name="connsiteY1" fmla="*/ 0 h 604766"/>
                <a:gd name="connsiteX2" fmla="*/ 1316529 w 1316529"/>
                <a:gd name="connsiteY2" fmla="*/ 604766 h 604766"/>
                <a:gd name="connsiteX3" fmla="*/ 0 w 1316529"/>
                <a:gd name="connsiteY3" fmla="*/ 604766 h 604766"/>
                <a:gd name="connsiteX4" fmla="*/ 0 w 1316529"/>
                <a:gd name="connsiteY4" fmla="*/ 0 h 604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529" h="604766">
                  <a:moveTo>
                    <a:pt x="0" y="0"/>
                  </a:moveTo>
                  <a:lnTo>
                    <a:pt x="1316529" y="0"/>
                  </a:lnTo>
                  <a:lnTo>
                    <a:pt x="1316529" y="604766"/>
                  </a:lnTo>
                  <a:lnTo>
                    <a:pt x="0" y="604766"/>
                  </a:lnTo>
                  <a:lnTo>
                    <a:pt x="0" y="0"/>
                  </a:lnTo>
                  <a:close/>
                </a:path>
              </a:pathLst>
            </a:custGeom>
            <a:solidFill>
              <a:srgbClr val="22C2C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42967" numCol="1" spcCol="1270" anchor="ctr" anchorCtr="0">
              <a:noAutofit/>
            </a:bodyPr>
            <a:lstStyle/>
            <a:p>
              <a:pPr lvl="0" algn="ctr"/>
              <a:r>
                <a:rPr lang="ar-MA" sz="1000" b="1" dirty="0" smtClean="0"/>
                <a:t>قسم الجودة و التطوير</a:t>
              </a:r>
              <a:endParaRPr lang="fr-FR" sz="1000" b="1" dirty="0" smtClean="0"/>
            </a:p>
          </p:txBody>
        </p:sp>
        <p:sp>
          <p:nvSpPr>
            <p:cNvPr id="29" name="Forme libre 28"/>
            <p:cNvSpPr/>
            <p:nvPr/>
          </p:nvSpPr>
          <p:spPr>
            <a:xfrm>
              <a:off x="5057790" y="4094012"/>
              <a:ext cx="1020886" cy="631132"/>
            </a:xfrm>
            <a:custGeom>
              <a:avLst/>
              <a:gdLst>
                <a:gd name="connsiteX0" fmla="*/ 0 w 852659"/>
                <a:gd name="connsiteY0" fmla="*/ 0 h 619817"/>
                <a:gd name="connsiteX1" fmla="*/ 852659 w 852659"/>
                <a:gd name="connsiteY1" fmla="*/ 0 h 619817"/>
                <a:gd name="connsiteX2" fmla="*/ 852659 w 852659"/>
                <a:gd name="connsiteY2" fmla="*/ 619817 h 619817"/>
                <a:gd name="connsiteX3" fmla="*/ 0 w 852659"/>
                <a:gd name="connsiteY3" fmla="*/ 619817 h 619817"/>
                <a:gd name="connsiteX4" fmla="*/ 0 w 852659"/>
                <a:gd name="connsiteY4" fmla="*/ 0 h 61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59" h="619817">
                  <a:moveTo>
                    <a:pt x="0" y="0"/>
                  </a:moveTo>
                  <a:lnTo>
                    <a:pt x="852659" y="0"/>
                  </a:lnTo>
                  <a:lnTo>
                    <a:pt x="852659" y="619817"/>
                  </a:lnTo>
                  <a:lnTo>
                    <a:pt x="0" y="619817"/>
                  </a:lnTo>
                  <a:lnTo>
                    <a:pt x="0" y="0"/>
                  </a:lnTo>
                  <a:close/>
                </a:path>
              </a:pathLst>
            </a:cu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42967" numCol="1" spcCol="1270" anchor="ctr" anchorCtr="0">
              <a:noAutofit/>
            </a:bodyPr>
            <a:lstStyle/>
            <a:p>
              <a:pPr lvl="0" algn="ctr" rtl="1"/>
              <a:r>
                <a:rPr lang="ar-MA" sz="900" b="1" dirty="0" smtClean="0"/>
                <a:t>مصلحة </a:t>
              </a:r>
              <a:r>
                <a:rPr lang="ar-MA" sz="900" b="1" dirty="0" err="1" smtClean="0"/>
                <a:t>اعتمادات</a:t>
              </a:r>
              <a:r>
                <a:rPr lang="ar-MA" sz="900" b="1" dirty="0" smtClean="0"/>
                <a:t> الاستغلال و التتبع</a:t>
              </a:r>
              <a:endParaRPr lang="fr-FR" sz="900" b="1" dirty="0" smtClean="0"/>
            </a:p>
          </p:txBody>
        </p:sp>
        <p:sp>
          <p:nvSpPr>
            <p:cNvPr id="31" name="Forme libre 30"/>
            <p:cNvSpPr/>
            <p:nvPr/>
          </p:nvSpPr>
          <p:spPr>
            <a:xfrm>
              <a:off x="6123623" y="4094012"/>
              <a:ext cx="1178873" cy="631132"/>
            </a:xfrm>
            <a:custGeom>
              <a:avLst/>
              <a:gdLst>
                <a:gd name="connsiteX0" fmla="*/ 0 w 852659"/>
                <a:gd name="connsiteY0" fmla="*/ 0 h 619817"/>
                <a:gd name="connsiteX1" fmla="*/ 852659 w 852659"/>
                <a:gd name="connsiteY1" fmla="*/ 0 h 619817"/>
                <a:gd name="connsiteX2" fmla="*/ 852659 w 852659"/>
                <a:gd name="connsiteY2" fmla="*/ 619817 h 619817"/>
                <a:gd name="connsiteX3" fmla="*/ 0 w 852659"/>
                <a:gd name="connsiteY3" fmla="*/ 619817 h 619817"/>
                <a:gd name="connsiteX4" fmla="*/ 0 w 852659"/>
                <a:gd name="connsiteY4" fmla="*/ 0 h 61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59" h="619817">
                  <a:moveTo>
                    <a:pt x="0" y="0"/>
                  </a:moveTo>
                  <a:lnTo>
                    <a:pt x="852659" y="0"/>
                  </a:lnTo>
                  <a:lnTo>
                    <a:pt x="852659" y="619817"/>
                  </a:lnTo>
                  <a:lnTo>
                    <a:pt x="0" y="619817"/>
                  </a:lnTo>
                  <a:lnTo>
                    <a:pt x="0" y="0"/>
                  </a:lnTo>
                  <a:close/>
                </a:path>
              </a:pathLst>
            </a:cu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42967" numCol="1" spcCol="1270" anchor="ctr" anchorCtr="0">
              <a:noAutofit/>
            </a:bodyPr>
            <a:lstStyle/>
            <a:p>
              <a:pPr lvl="0" algn="ctr" rtl="1"/>
              <a:r>
                <a:rPr lang="ar-MA" sz="900" b="1" dirty="0" smtClean="0"/>
                <a:t>مصلحة التطوير </a:t>
              </a:r>
              <a:r>
                <a:rPr lang="ar-MA" sz="900" b="1" dirty="0" err="1" smtClean="0"/>
                <a:t>والارشاد</a:t>
              </a:r>
              <a:endParaRPr lang="fr-FR" sz="900" b="1" dirty="0" smtClean="0"/>
            </a:p>
          </p:txBody>
        </p:sp>
        <p:sp>
          <p:nvSpPr>
            <p:cNvPr id="33" name="Forme libre 32"/>
            <p:cNvSpPr/>
            <p:nvPr/>
          </p:nvSpPr>
          <p:spPr>
            <a:xfrm>
              <a:off x="7319226" y="4094012"/>
              <a:ext cx="1187730" cy="631132"/>
            </a:xfrm>
            <a:custGeom>
              <a:avLst/>
              <a:gdLst>
                <a:gd name="connsiteX0" fmla="*/ 0 w 852659"/>
                <a:gd name="connsiteY0" fmla="*/ 0 h 619817"/>
                <a:gd name="connsiteX1" fmla="*/ 852659 w 852659"/>
                <a:gd name="connsiteY1" fmla="*/ 0 h 619817"/>
                <a:gd name="connsiteX2" fmla="*/ 852659 w 852659"/>
                <a:gd name="connsiteY2" fmla="*/ 619817 h 619817"/>
                <a:gd name="connsiteX3" fmla="*/ 0 w 852659"/>
                <a:gd name="connsiteY3" fmla="*/ 619817 h 619817"/>
                <a:gd name="connsiteX4" fmla="*/ 0 w 852659"/>
                <a:gd name="connsiteY4" fmla="*/ 0 h 61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59" h="619817">
                  <a:moveTo>
                    <a:pt x="0" y="0"/>
                  </a:moveTo>
                  <a:lnTo>
                    <a:pt x="852659" y="0"/>
                  </a:lnTo>
                  <a:lnTo>
                    <a:pt x="852659" y="619817"/>
                  </a:lnTo>
                  <a:lnTo>
                    <a:pt x="0" y="619817"/>
                  </a:lnTo>
                  <a:lnTo>
                    <a:pt x="0" y="0"/>
                  </a:lnTo>
                  <a:close/>
                </a:path>
              </a:pathLst>
            </a:cu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 tIns="5715" rIns="5715" bIns="42967" numCol="1" spcCol="1270" anchor="ctr" anchorCtr="0">
              <a:noAutofit/>
            </a:bodyPr>
            <a:lstStyle/>
            <a:p>
              <a:pPr lvl="0" algn="ctr" rtl="1"/>
              <a:r>
                <a:rPr lang="ar-MA" sz="900" b="1" dirty="0" smtClean="0"/>
                <a:t>مصلحة الجودة و المعايير</a:t>
              </a:r>
              <a:endParaRPr lang="fr-FR" sz="900" b="1" dirty="0"/>
            </a:p>
          </p:txBody>
        </p:sp>
        <p:sp>
          <p:nvSpPr>
            <p:cNvPr id="35" name="Forme libre 34"/>
            <p:cNvSpPr/>
            <p:nvPr/>
          </p:nvSpPr>
          <p:spPr>
            <a:xfrm>
              <a:off x="7616003" y="2997878"/>
              <a:ext cx="1316529" cy="513600"/>
            </a:xfrm>
            <a:custGeom>
              <a:avLst/>
              <a:gdLst>
                <a:gd name="connsiteX0" fmla="*/ 0 w 1316529"/>
                <a:gd name="connsiteY0" fmla="*/ 0 h 604766"/>
                <a:gd name="connsiteX1" fmla="*/ 1316529 w 1316529"/>
                <a:gd name="connsiteY1" fmla="*/ 0 h 604766"/>
                <a:gd name="connsiteX2" fmla="*/ 1316529 w 1316529"/>
                <a:gd name="connsiteY2" fmla="*/ 604766 h 604766"/>
                <a:gd name="connsiteX3" fmla="*/ 0 w 1316529"/>
                <a:gd name="connsiteY3" fmla="*/ 604766 h 604766"/>
                <a:gd name="connsiteX4" fmla="*/ 0 w 1316529"/>
                <a:gd name="connsiteY4" fmla="*/ 0 h 604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529" h="604766">
                  <a:moveTo>
                    <a:pt x="0" y="0"/>
                  </a:moveTo>
                  <a:lnTo>
                    <a:pt x="1316529" y="0"/>
                  </a:lnTo>
                  <a:lnTo>
                    <a:pt x="1316529" y="604766"/>
                  </a:lnTo>
                  <a:lnTo>
                    <a:pt x="0" y="604766"/>
                  </a:lnTo>
                  <a:lnTo>
                    <a:pt x="0" y="0"/>
                  </a:lnTo>
                  <a:close/>
                </a:path>
              </a:pathLst>
            </a:custGeom>
            <a:solidFill>
              <a:srgbClr val="22C2C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50" tIns="6350" rIns="6350" bIns="42967" numCol="1" spcCol="1270" anchor="ctr" anchorCtr="0">
              <a:noAutofit/>
            </a:bodyPr>
            <a:lstStyle/>
            <a:p>
              <a:pPr lvl="0" algn="ctr" defTabSz="444500" rtl="1">
                <a:lnSpc>
                  <a:spcPct val="90000"/>
                </a:lnSpc>
                <a:spcBef>
                  <a:spcPct val="0"/>
                </a:spcBef>
              </a:pPr>
              <a:r>
                <a:rPr lang="ar-MA" sz="1000" b="1" dirty="0" smtClean="0">
                  <a:solidFill>
                    <a:schemeClr val="bg1"/>
                  </a:solidFill>
                </a:rPr>
                <a:t>وحدة تدبير المشاريع</a:t>
              </a:r>
              <a:endParaRPr lang="fr-FR" sz="1000" b="1" dirty="0">
                <a:solidFill>
                  <a:schemeClr val="bg1"/>
                </a:solidFill>
              </a:endParaRPr>
            </a:p>
          </p:txBody>
        </p:sp>
      </p:grpSp>
      <p:sp>
        <p:nvSpPr>
          <p:cNvPr id="19" name="Rounded Rectangle 47"/>
          <p:cNvSpPr/>
          <p:nvPr/>
        </p:nvSpPr>
        <p:spPr>
          <a:xfrm>
            <a:off x="7246540" y="692696"/>
            <a:ext cx="4239926" cy="276390"/>
          </a:xfrm>
          <a:prstGeom prst="roundRect">
            <a:avLst>
              <a:gd name="adj" fmla="val 50000"/>
            </a:avLst>
          </a:prstGeom>
          <a:solidFill>
            <a:schemeClr val="bg1">
              <a:lumMod val="85000"/>
            </a:schemeClr>
          </a:solidFill>
          <a:ln w="9525" cap="rnd" cmpd="sng" algn="ctr">
            <a:noFill/>
            <a:prstDash val="solid"/>
            <a:round/>
            <a:headEnd type="none" w="med" len="med"/>
            <a:tailEnd type="none" w="med" len="med"/>
          </a:ln>
          <a:effectLst/>
          <a:ex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145753"/>
            <a:r>
              <a:rPr lang="ar-MA" sz="1600" b="1" dirty="0" smtClean="0">
                <a:solidFill>
                  <a:srgbClr val="C00000"/>
                </a:solidFill>
              </a:rPr>
              <a:t>الهيكل التنظيمي للمديرية</a:t>
            </a:r>
            <a:endParaRPr lang="fr-FR" altLang="fr-FR" sz="1600" b="1" kern="0" dirty="0">
              <a:solidFill>
                <a:schemeClr val="tx1">
                  <a:lumMod val="75000"/>
                  <a:lumOff val="25000"/>
                </a:schemeClr>
              </a:solidFill>
              <a:latin typeface="+mj-lt"/>
            </a:endParaRPr>
          </a:p>
        </p:txBody>
      </p:sp>
      <p:sp>
        <p:nvSpPr>
          <p:cNvPr id="3" name="ZoneTexte 2"/>
          <p:cNvSpPr txBox="1"/>
          <p:nvPr/>
        </p:nvSpPr>
        <p:spPr>
          <a:xfrm>
            <a:off x="1163242" y="5335440"/>
            <a:ext cx="6819496" cy="455061"/>
          </a:xfrm>
          <a:prstGeom prst="rect">
            <a:avLst/>
          </a:prstGeom>
          <a:noFill/>
        </p:spPr>
        <p:txBody>
          <a:bodyPr wrap="none" rtlCol="0">
            <a:spAutoFit/>
          </a:bodyPr>
          <a:lstStyle/>
          <a:p>
            <a:r>
              <a:rPr lang="fr-FR" sz="894" dirty="0"/>
              <a:t>(*): </a:t>
            </a:r>
            <a:r>
              <a:rPr lang="fr-FR" sz="853" dirty="0"/>
              <a:t>Décision N° 27/12 du 27 novembre 2012, portant sur la création de l’Unité de Gestion des Projets Labellisation &amp; Marketing Institutionnel.</a:t>
            </a:r>
          </a:p>
          <a:p>
            <a:endParaRPr lang="fr-FR" sz="1463" dirty="0"/>
          </a:p>
        </p:txBody>
      </p:sp>
      <p:sp>
        <p:nvSpPr>
          <p:cNvPr id="60" name="Organigramme : Alternative 59"/>
          <p:cNvSpPr/>
          <p:nvPr/>
        </p:nvSpPr>
        <p:spPr>
          <a:xfrm>
            <a:off x="247758" y="44624"/>
            <a:ext cx="10719774" cy="360040"/>
          </a:xfrm>
          <a:prstGeom prst="flowChartAlternate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58775"/>
            <a:r>
              <a:rPr lang="fr-FR" sz="1600" b="1" dirty="0">
                <a:solidFill>
                  <a:srgbClr val="1C9DA0"/>
                </a:solidFill>
              </a:rPr>
              <a:t>Présentation de la Direction des Industries de la Pêche Maritime</a:t>
            </a:r>
            <a:endParaRPr lang="fr-FR" sz="1600" b="1" noProof="1">
              <a:solidFill>
                <a:srgbClr val="1C9DA0"/>
              </a:solidFill>
            </a:endParaRPr>
          </a:p>
        </p:txBody>
      </p:sp>
      <p:sp>
        <p:nvSpPr>
          <p:cNvPr id="61" name="Ovale 34"/>
          <p:cNvSpPr/>
          <p:nvPr/>
        </p:nvSpPr>
        <p:spPr>
          <a:xfrm>
            <a:off x="158068" y="44716"/>
            <a:ext cx="439964" cy="360040"/>
          </a:xfrm>
          <a:prstGeom prst="ellipse">
            <a:avLst/>
          </a:prstGeom>
          <a:solidFill>
            <a:srgbClr val="00689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fr-FR" sz="1400" b="1" noProof="1"/>
              <a:t>1</a:t>
            </a:r>
          </a:p>
        </p:txBody>
      </p:sp>
      <p:sp>
        <p:nvSpPr>
          <p:cNvPr id="15" name="Espace réservé du numéro de diapositive 14"/>
          <p:cNvSpPr>
            <a:spLocks noGrp="1"/>
          </p:cNvSpPr>
          <p:nvPr>
            <p:ph type="sldNum" sz="quarter" idx="12"/>
          </p:nvPr>
        </p:nvSpPr>
        <p:spPr/>
        <p:txBody>
          <a:bodyPr/>
          <a:lstStyle/>
          <a:p>
            <a:fld id="{CF4668DC-857F-487D-BFFA-8C0CA5037977}" type="slidenum">
              <a:rPr lang="fr-BE" smtClean="0"/>
              <a:pPr/>
              <a:t>5</a:t>
            </a:fld>
            <a:endParaRPr lang="fr-BE"/>
          </a:p>
        </p:txBody>
      </p:sp>
    </p:spTree>
    <p:extLst>
      <p:ext uri="{BB962C8B-B14F-4D97-AF65-F5344CB8AC3E}">
        <p14:creationId xmlns:p14="http://schemas.microsoft.com/office/powerpoint/2010/main" val="264791704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79496" y="836713"/>
            <a:ext cx="9679218" cy="307777"/>
          </a:xfrm>
          <a:prstGeom prst="rect">
            <a:avLst/>
          </a:prstGeom>
        </p:spPr>
        <p:txBody>
          <a:bodyPr wrap="square">
            <a:spAutoFit/>
          </a:bodyPr>
          <a:lstStyle/>
          <a:p>
            <a:pPr fontAlgn="ctr"/>
            <a:r>
              <a:rPr lang="fr-FR" sz="1400" b="1" dirty="0">
                <a:solidFill>
                  <a:srgbClr val="1C9DA0"/>
                </a:solidFill>
              </a:rPr>
              <a:t>- Direction des Industries de la Pêche Maritime </a:t>
            </a:r>
            <a:r>
              <a:rPr lang="fr-FR" sz="1400" b="1" dirty="0" smtClean="0">
                <a:solidFill>
                  <a:srgbClr val="1C9DA0"/>
                </a:solidFill>
              </a:rPr>
              <a:t>:</a:t>
            </a:r>
            <a:endParaRPr lang="x-none" sz="1400" b="1" dirty="0">
              <a:solidFill>
                <a:srgbClr val="1C9DA0"/>
              </a:solidFill>
            </a:endParaRPr>
          </a:p>
        </p:txBody>
      </p:sp>
      <p:sp>
        <p:nvSpPr>
          <p:cNvPr id="23" name="Rounded Rectangle 47"/>
          <p:cNvSpPr/>
          <p:nvPr/>
        </p:nvSpPr>
        <p:spPr>
          <a:xfrm>
            <a:off x="423875" y="536688"/>
            <a:ext cx="4629489" cy="300025"/>
          </a:xfrm>
          <a:prstGeom prst="roundRect">
            <a:avLst>
              <a:gd name="adj" fmla="val 50000"/>
            </a:avLst>
          </a:prstGeom>
          <a:solidFill>
            <a:schemeClr val="bg1">
              <a:lumMod val="85000"/>
            </a:schemeClr>
          </a:solidFill>
          <a:ln w="9525" cap="rnd"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8"/>
            <a:r>
              <a:rPr lang="en-US" sz="1600" b="1" kern="0" dirty="0">
                <a:solidFill>
                  <a:schemeClr val="tx1">
                    <a:lumMod val="75000"/>
                    <a:lumOff val="25000"/>
                  </a:schemeClr>
                </a:solidFill>
                <a:latin typeface="+mj-lt"/>
              </a:rPr>
              <a:t>1.1. </a:t>
            </a:r>
            <a:r>
              <a:rPr lang="fr-FR" altLang="fr-FR" sz="1600" b="1" kern="0" dirty="0">
                <a:solidFill>
                  <a:schemeClr val="tx1">
                    <a:lumMod val="75000"/>
                    <a:lumOff val="25000"/>
                  </a:schemeClr>
                </a:solidFill>
              </a:rPr>
              <a:t>Missions de la </a:t>
            </a:r>
            <a:r>
              <a:rPr lang="fr-FR" altLang="fr-FR" sz="1600" b="1" kern="0" dirty="0" smtClean="0">
                <a:solidFill>
                  <a:schemeClr val="tx1">
                    <a:lumMod val="75000"/>
                    <a:lumOff val="25000"/>
                  </a:schemeClr>
                </a:solidFill>
              </a:rPr>
              <a:t>Direction </a:t>
            </a:r>
            <a:endParaRPr lang="fr-FR" altLang="fr-FR" sz="1600" b="1" kern="0" dirty="0">
              <a:solidFill>
                <a:schemeClr val="tx1">
                  <a:lumMod val="75000"/>
                  <a:lumOff val="25000"/>
                </a:schemeClr>
              </a:solidFill>
              <a:latin typeface="+mj-lt"/>
            </a:endParaRPr>
          </a:p>
        </p:txBody>
      </p:sp>
      <p:sp>
        <p:nvSpPr>
          <p:cNvPr id="2" name="Rectangle 1"/>
          <p:cNvSpPr/>
          <p:nvPr/>
        </p:nvSpPr>
        <p:spPr>
          <a:xfrm>
            <a:off x="247757" y="1144490"/>
            <a:ext cx="11694397" cy="5308847"/>
          </a:xfrm>
          <a:prstGeom prst="rect">
            <a:avLst/>
          </a:prstGeom>
          <a:noFill/>
          <a:ln>
            <a:solidFill>
              <a:srgbClr val="22C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909837" y="2060848"/>
            <a:ext cx="10513168" cy="3046988"/>
          </a:xfrm>
          <a:prstGeom prst="rect">
            <a:avLst/>
          </a:prstGeom>
        </p:spPr>
        <p:txBody>
          <a:bodyPr wrap="square">
            <a:spAutoFit/>
          </a:bodyPr>
          <a:lstStyle/>
          <a:p>
            <a:pPr marL="285750" lvl="0" indent="-285750">
              <a:buFont typeface="Arial" panose="020B0604020202020204" pitchFamily="34" charset="0"/>
              <a:buChar char="•"/>
            </a:pPr>
            <a:r>
              <a:rPr lang="fr-FR" sz="1600" b="1" dirty="0" smtClean="0"/>
              <a:t>Mettre </a:t>
            </a:r>
            <a:r>
              <a:rPr lang="fr-FR" sz="1600" b="1" dirty="0"/>
              <a:t>en place les orientations et la stratégie </a:t>
            </a:r>
            <a:r>
              <a:rPr lang="fr-FR" sz="1600" dirty="0"/>
              <a:t>propres à assurer la </a:t>
            </a:r>
            <a:r>
              <a:rPr lang="fr-FR" sz="1600" b="1" dirty="0"/>
              <a:t>modernisation, le développement et la promotion des établissements </a:t>
            </a:r>
            <a:r>
              <a:rPr lang="fr-FR" sz="1600" dirty="0"/>
              <a:t>de traitement de valorisation et de conditionnement des produits de la pêche et entreprendre toute </a:t>
            </a:r>
            <a:r>
              <a:rPr lang="fr-FR" sz="1600" b="1" dirty="0"/>
              <a:t>action nécessaire à </a:t>
            </a:r>
            <a:r>
              <a:rPr lang="fr-FR" sz="1600" dirty="0"/>
              <a:t>assurer </a:t>
            </a:r>
            <a:r>
              <a:rPr lang="fr-FR" sz="1600" b="1" dirty="0"/>
              <a:t>la modernisation, le développement et la promotion </a:t>
            </a:r>
            <a:r>
              <a:rPr lang="fr-FR" sz="1600" dirty="0"/>
              <a:t>y compris les mesures nécessaires à </a:t>
            </a:r>
            <a:r>
              <a:rPr lang="fr-FR" sz="1600" b="1" dirty="0"/>
              <a:t>encourager l’investissement</a:t>
            </a:r>
            <a:r>
              <a:rPr lang="fr-FR" sz="1600" dirty="0"/>
              <a:t> </a:t>
            </a:r>
            <a:r>
              <a:rPr lang="fr-FR" sz="1600" dirty="0" smtClean="0"/>
              <a:t>;</a:t>
            </a:r>
            <a:endParaRPr lang="ar-MA" sz="1600" dirty="0" smtClean="0"/>
          </a:p>
          <a:p>
            <a:pPr marL="285750" lvl="0" indent="-285750">
              <a:buFont typeface="Arial" panose="020B0604020202020204" pitchFamily="34" charset="0"/>
              <a:buChar char="•"/>
            </a:pPr>
            <a:endParaRPr lang="fr-FR" sz="1600" dirty="0"/>
          </a:p>
          <a:p>
            <a:pPr marL="285750" lvl="0" indent="-285750">
              <a:buFont typeface="Arial" panose="020B0604020202020204" pitchFamily="34" charset="0"/>
              <a:buChar char="•"/>
            </a:pPr>
            <a:r>
              <a:rPr lang="fr-FR" sz="1600" dirty="0" smtClean="0"/>
              <a:t>Participer </a:t>
            </a:r>
            <a:r>
              <a:rPr lang="fr-FR" sz="1600" dirty="0"/>
              <a:t>aux </a:t>
            </a:r>
            <a:r>
              <a:rPr lang="fr-FR" sz="1600" b="1" dirty="0"/>
              <a:t>études à caractère technique, économique et commercial </a:t>
            </a:r>
            <a:r>
              <a:rPr lang="fr-FR" sz="1600" dirty="0"/>
              <a:t>concernant les marchés des produits transformés et proposer en concertation avec les professionnels toutes mesures techniques et économiques susceptibles d’améliorer les </a:t>
            </a:r>
            <a:r>
              <a:rPr lang="fr-FR" sz="1600" b="1" dirty="0"/>
              <a:t>conditions de commercialisation des produits transformés </a:t>
            </a:r>
            <a:r>
              <a:rPr lang="fr-FR" sz="1600" dirty="0"/>
              <a:t>ou traités </a:t>
            </a:r>
            <a:r>
              <a:rPr lang="fr-FR" sz="1600" dirty="0" smtClean="0"/>
              <a:t>;</a:t>
            </a:r>
            <a:endParaRPr lang="ar-MA" sz="1600" dirty="0" smtClean="0"/>
          </a:p>
          <a:p>
            <a:pPr marL="285750" lvl="0" indent="-285750">
              <a:buFont typeface="Arial" panose="020B0604020202020204" pitchFamily="34" charset="0"/>
              <a:buChar char="•"/>
            </a:pPr>
            <a:endParaRPr lang="fr-FR" sz="1600" dirty="0"/>
          </a:p>
          <a:p>
            <a:pPr marL="285750" lvl="0" indent="-285750">
              <a:buFont typeface="Arial" panose="020B0604020202020204" pitchFamily="34" charset="0"/>
              <a:buChar char="•"/>
            </a:pPr>
            <a:r>
              <a:rPr lang="fr-FR" sz="1600" dirty="0" smtClean="0"/>
              <a:t>Coordonner </a:t>
            </a:r>
            <a:r>
              <a:rPr lang="fr-FR" sz="1600" dirty="0"/>
              <a:t>les travaux de normalisation des produits de la pêche maritime et veiller au </a:t>
            </a:r>
            <a:r>
              <a:rPr lang="fr-FR" sz="1600" b="1" dirty="0"/>
              <a:t>respect des normes </a:t>
            </a:r>
            <a:r>
              <a:rPr lang="fr-FR" sz="1600" dirty="0"/>
              <a:t>de la pêche maritimes à tous les stades de leur production </a:t>
            </a:r>
            <a:r>
              <a:rPr lang="fr-FR" sz="1600" dirty="0" smtClean="0"/>
              <a:t>;</a:t>
            </a:r>
            <a:endParaRPr lang="ar-MA" sz="1600" dirty="0" smtClean="0"/>
          </a:p>
          <a:p>
            <a:pPr marL="285750" lvl="0" indent="-285750">
              <a:buFont typeface="Arial" panose="020B0604020202020204" pitchFamily="34" charset="0"/>
              <a:buChar char="•"/>
            </a:pPr>
            <a:endParaRPr lang="fr-FR" sz="1600"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6</a:t>
            </a:fld>
            <a:endParaRPr lang="fr-BE"/>
          </a:p>
        </p:txBody>
      </p:sp>
    </p:spTree>
    <p:extLst>
      <p:ext uri="{BB962C8B-B14F-4D97-AF65-F5344CB8AC3E}">
        <p14:creationId xmlns:p14="http://schemas.microsoft.com/office/powerpoint/2010/main" val="142337455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79496" y="836713"/>
            <a:ext cx="9679218" cy="307777"/>
          </a:xfrm>
          <a:prstGeom prst="rect">
            <a:avLst/>
          </a:prstGeom>
        </p:spPr>
        <p:txBody>
          <a:bodyPr wrap="square">
            <a:spAutoFit/>
          </a:bodyPr>
          <a:lstStyle/>
          <a:p>
            <a:pPr fontAlgn="ctr"/>
            <a:r>
              <a:rPr lang="fr-FR" sz="1400" b="1" dirty="0">
                <a:solidFill>
                  <a:srgbClr val="1C9DA0"/>
                </a:solidFill>
              </a:rPr>
              <a:t>- Direction des Industries de la Pêche Maritime </a:t>
            </a:r>
            <a:r>
              <a:rPr lang="fr-FR" sz="1400" b="1" dirty="0" smtClean="0">
                <a:solidFill>
                  <a:srgbClr val="1C9DA0"/>
                </a:solidFill>
              </a:rPr>
              <a:t>:</a:t>
            </a:r>
            <a:endParaRPr lang="x-none" sz="1400" b="1" dirty="0">
              <a:solidFill>
                <a:srgbClr val="1C9DA0"/>
              </a:solidFill>
            </a:endParaRPr>
          </a:p>
        </p:txBody>
      </p:sp>
      <p:sp>
        <p:nvSpPr>
          <p:cNvPr id="23" name="Rounded Rectangle 47"/>
          <p:cNvSpPr/>
          <p:nvPr/>
        </p:nvSpPr>
        <p:spPr>
          <a:xfrm>
            <a:off x="423875" y="536688"/>
            <a:ext cx="4629489" cy="300025"/>
          </a:xfrm>
          <a:prstGeom prst="roundRect">
            <a:avLst>
              <a:gd name="adj" fmla="val 50000"/>
            </a:avLst>
          </a:prstGeom>
          <a:solidFill>
            <a:schemeClr val="bg1">
              <a:lumMod val="85000"/>
            </a:schemeClr>
          </a:solidFill>
          <a:ln w="9525" cap="rnd"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8"/>
            <a:r>
              <a:rPr lang="en-US" sz="1600" b="1" kern="0" dirty="0">
                <a:solidFill>
                  <a:schemeClr val="tx1">
                    <a:lumMod val="75000"/>
                    <a:lumOff val="25000"/>
                  </a:schemeClr>
                </a:solidFill>
                <a:latin typeface="+mj-lt"/>
              </a:rPr>
              <a:t>1.1. </a:t>
            </a:r>
            <a:r>
              <a:rPr lang="fr-FR" altLang="fr-FR" sz="1600" b="1" kern="0" dirty="0">
                <a:solidFill>
                  <a:schemeClr val="tx1">
                    <a:lumMod val="75000"/>
                    <a:lumOff val="25000"/>
                  </a:schemeClr>
                </a:solidFill>
              </a:rPr>
              <a:t>Missions de la </a:t>
            </a:r>
            <a:r>
              <a:rPr lang="fr-FR" altLang="fr-FR" sz="1600" b="1" kern="0" dirty="0" smtClean="0">
                <a:solidFill>
                  <a:schemeClr val="tx1">
                    <a:lumMod val="75000"/>
                    <a:lumOff val="25000"/>
                  </a:schemeClr>
                </a:solidFill>
              </a:rPr>
              <a:t>Direction </a:t>
            </a:r>
            <a:endParaRPr lang="fr-FR" altLang="fr-FR" sz="1600" b="1" kern="0" dirty="0">
              <a:solidFill>
                <a:schemeClr val="tx1">
                  <a:lumMod val="75000"/>
                  <a:lumOff val="25000"/>
                </a:schemeClr>
              </a:solidFill>
              <a:latin typeface="+mj-lt"/>
            </a:endParaRPr>
          </a:p>
        </p:txBody>
      </p:sp>
      <p:sp>
        <p:nvSpPr>
          <p:cNvPr id="2" name="Rectangle 1"/>
          <p:cNvSpPr/>
          <p:nvPr/>
        </p:nvSpPr>
        <p:spPr>
          <a:xfrm>
            <a:off x="247757" y="1144490"/>
            <a:ext cx="11694397" cy="5308847"/>
          </a:xfrm>
          <a:prstGeom prst="rect">
            <a:avLst/>
          </a:prstGeom>
          <a:noFill/>
          <a:ln>
            <a:solidFill>
              <a:srgbClr val="22C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837827" y="2708920"/>
            <a:ext cx="10513169" cy="1815882"/>
          </a:xfrm>
          <a:prstGeom prst="rect">
            <a:avLst/>
          </a:prstGeom>
        </p:spPr>
        <p:txBody>
          <a:bodyPr wrap="square">
            <a:spAutoFit/>
          </a:bodyPr>
          <a:lstStyle/>
          <a:p>
            <a:pPr marL="285750" lvl="0" indent="-285750"/>
            <a:endParaRPr lang="fr-FR" sz="1600" dirty="0"/>
          </a:p>
          <a:p>
            <a:pPr marL="285750" lvl="0" indent="-285750">
              <a:buFont typeface="Arial" panose="020B0604020202020204" pitchFamily="34" charset="0"/>
              <a:buChar char="•"/>
            </a:pPr>
            <a:r>
              <a:rPr lang="fr-FR" sz="1600" b="1" dirty="0" smtClean="0"/>
              <a:t>Promouvoir </a:t>
            </a:r>
            <a:r>
              <a:rPr lang="fr-FR" sz="1600" b="1" dirty="0"/>
              <a:t>la recherche, l’innovation </a:t>
            </a:r>
            <a:r>
              <a:rPr lang="fr-FR" sz="1600" dirty="0"/>
              <a:t>et la </a:t>
            </a:r>
            <a:r>
              <a:rPr lang="fr-FR" sz="1600" b="1" dirty="0"/>
              <a:t>performance</a:t>
            </a:r>
            <a:r>
              <a:rPr lang="fr-FR" sz="1600" dirty="0"/>
              <a:t> dans le domaine des industries de la pêche, en concertation avec les professionnels et les autres organismes intéressés </a:t>
            </a:r>
            <a:r>
              <a:rPr lang="fr-FR" sz="1600" dirty="0" smtClean="0"/>
              <a:t>;</a:t>
            </a:r>
            <a:endParaRPr lang="ar-MA" sz="1600" dirty="0" smtClean="0"/>
          </a:p>
          <a:p>
            <a:pPr marL="285750" lvl="0" indent="-285750">
              <a:buFont typeface="Arial" panose="020B0604020202020204" pitchFamily="34" charset="0"/>
              <a:buChar char="•"/>
            </a:pPr>
            <a:endParaRPr lang="fr-FR" sz="1600" dirty="0"/>
          </a:p>
          <a:p>
            <a:pPr marL="285750" lvl="0" indent="-285750">
              <a:buFont typeface="Arial" panose="020B0604020202020204" pitchFamily="34" charset="0"/>
              <a:buChar char="•"/>
            </a:pPr>
            <a:r>
              <a:rPr lang="fr-FR" sz="1600" dirty="0" smtClean="0"/>
              <a:t>Encourager </a:t>
            </a:r>
            <a:r>
              <a:rPr lang="fr-FR" sz="1600" b="1" dirty="0"/>
              <a:t>la modernisation, l’innovation et la performance </a:t>
            </a:r>
            <a:r>
              <a:rPr lang="fr-FR" sz="1600" dirty="0"/>
              <a:t>dans le domaine des industries de la pêche en vue d’améliorer </a:t>
            </a:r>
            <a:r>
              <a:rPr lang="fr-FR" sz="1600" b="1" dirty="0"/>
              <a:t>la qualité et renforcer la compétitivité</a:t>
            </a:r>
            <a:r>
              <a:rPr lang="fr-FR" sz="1600" dirty="0"/>
              <a:t>, notamment en matière </a:t>
            </a:r>
            <a:r>
              <a:rPr lang="fr-FR" sz="1600" b="1" dirty="0"/>
              <a:t>d’accès aux marché</a:t>
            </a:r>
            <a:r>
              <a:rPr lang="fr-FR" sz="1600" dirty="0"/>
              <a:t>s</a:t>
            </a:r>
            <a:r>
              <a:rPr lang="fr-FR" sz="1600" dirty="0" smtClean="0"/>
              <a:t>;</a:t>
            </a:r>
            <a:endParaRPr lang="ar-MA" sz="1600" dirty="0" smtClean="0"/>
          </a:p>
          <a:p>
            <a:pPr marL="285750" lvl="0" indent="-285750"/>
            <a:endParaRPr lang="fr-FR" sz="1600"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7</a:t>
            </a:fld>
            <a:endParaRPr lang="fr-BE"/>
          </a:p>
        </p:txBody>
      </p:sp>
    </p:spTree>
    <p:extLst>
      <p:ext uri="{BB962C8B-B14F-4D97-AF65-F5344CB8AC3E}">
        <p14:creationId xmlns:p14="http://schemas.microsoft.com/office/powerpoint/2010/main" val="142337455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79496" y="836713"/>
            <a:ext cx="9679218" cy="307777"/>
          </a:xfrm>
          <a:prstGeom prst="rect">
            <a:avLst/>
          </a:prstGeom>
        </p:spPr>
        <p:txBody>
          <a:bodyPr wrap="square">
            <a:spAutoFit/>
          </a:bodyPr>
          <a:lstStyle/>
          <a:p>
            <a:pPr fontAlgn="ctr"/>
            <a:r>
              <a:rPr lang="fr-FR" sz="1400" b="1" dirty="0">
                <a:solidFill>
                  <a:srgbClr val="1C9DA0"/>
                </a:solidFill>
              </a:rPr>
              <a:t>- Direction des Industries de la Pêche Maritime </a:t>
            </a:r>
            <a:r>
              <a:rPr lang="fr-FR" sz="1400" b="1" dirty="0" smtClean="0">
                <a:solidFill>
                  <a:srgbClr val="1C9DA0"/>
                </a:solidFill>
              </a:rPr>
              <a:t>:</a:t>
            </a:r>
            <a:endParaRPr lang="x-none" sz="1400" b="1" dirty="0">
              <a:solidFill>
                <a:srgbClr val="1C9DA0"/>
              </a:solidFill>
            </a:endParaRPr>
          </a:p>
        </p:txBody>
      </p:sp>
      <p:sp>
        <p:nvSpPr>
          <p:cNvPr id="23" name="Rounded Rectangle 47"/>
          <p:cNvSpPr/>
          <p:nvPr/>
        </p:nvSpPr>
        <p:spPr>
          <a:xfrm>
            <a:off x="423875" y="536688"/>
            <a:ext cx="4629489" cy="300025"/>
          </a:xfrm>
          <a:prstGeom prst="roundRect">
            <a:avLst>
              <a:gd name="adj" fmla="val 50000"/>
            </a:avLst>
          </a:prstGeom>
          <a:solidFill>
            <a:schemeClr val="bg1">
              <a:lumMod val="85000"/>
            </a:schemeClr>
          </a:solidFill>
          <a:ln w="9525" cap="rnd"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8"/>
            <a:r>
              <a:rPr lang="en-US" sz="1600" b="1" kern="0" dirty="0">
                <a:solidFill>
                  <a:schemeClr val="tx1">
                    <a:lumMod val="75000"/>
                    <a:lumOff val="25000"/>
                  </a:schemeClr>
                </a:solidFill>
                <a:latin typeface="+mj-lt"/>
              </a:rPr>
              <a:t>1.1. </a:t>
            </a:r>
            <a:r>
              <a:rPr lang="fr-FR" altLang="fr-FR" sz="1600" b="1" kern="0" dirty="0">
                <a:solidFill>
                  <a:schemeClr val="tx1">
                    <a:lumMod val="75000"/>
                    <a:lumOff val="25000"/>
                  </a:schemeClr>
                </a:solidFill>
              </a:rPr>
              <a:t>Missions de la </a:t>
            </a:r>
            <a:r>
              <a:rPr lang="fr-FR" altLang="fr-FR" sz="1600" b="1" kern="0" dirty="0" smtClean="0">
                <a:solidFill>
                  <a:schemeClr val="tx1">
                    <a:lumMod val="75000"/>
                    <a:lumOff val="25000"/>
                  </a:schemeClr>
                </a:solidFill>
              </a:rPr>
              <a:t>Direction </a:t>
            </a:r>
            <a:endParaRPr lang="fr-FR" altLang="fr-FR" sz="1600" b="1" kern="0" dirty="0">
              <a:solidFill>
                <a:schemeClr val="tx1">
                  <a:lumMod val="75000"/>
                  <a:lumOff val="25000"/>
                </a:schemeClr>
              </a:solidFill>
              <a:latin typeface="+mj-lt"/>
            </a:endParaRPr>
          </a:p>
        </p:txBody>
      </p:sp>
      <p:sp>
        <p:nvSpPr>
          <p:cNvPr id="2" name="Rectangle 1"/>
          <p:cNvSpPr/>
          <p:nvPr/>
        </p:nvSpPr>
        <p:spPr>
          <a:xfrm>
            <a:off x="247757" y="1144490"/>
            <a:ext cx="11694397" cy="5308847"/>
          </a:xfrm>
          <a:prstGeom prst="rect">
            <a:avLst/>
          </a:prstGeom>
          <a:noFill/>
          <a:ln>
            <a:solidFill>
              <a:srgbClr val="22C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837829" y="1700808"/>
            <a:ext cx="10513168" cy="3293209"/>
          </a:xfrm>
          <a:prstGeom prst="rect">
            <a:avLst/>
          </a:prstGeom>
        </p:spPr>
        <p:txBody>
          <a:bodyPr wrap="square">
            <a:spAutoFit/>
          </a:bodyPr>
          <a:lstStyle/>
          <a:p>
            <a:pPr marL="285750" lvl="0" indent="-285750"/>
            <a:endParaRPr lang="fr-FR" sz="1600" dirty="0"/>
          </a:p>
          <a:p>
            <a:pPr marL="285750" lvl="0" indent="-285750">
              <a:buFont typeface="Arial" panose="020B0604020202020204" pitchFamily="34" charset="0"/>
              <a:buChar char="•"/>
            </a:pPr>
            <a:r>
              <a:rPr lang="fr-FR" sz="1600" b="1" dirty="0" smtClean="0"/>
              <a:t>Délivrer </a:t>
            </a:r>
            <a:r>
              <a:rPr lang="fr-FR" sz="1600" b="1" dirty="0"/>
              <a:t>les agréments et autorisations sanitaires </a:t>
            </a:r>
            <a:r>
              <a:rPr lang="fr-FR" sz="1600" dirty="0"/>
              <a:t>aux navires de pêche maritime, entreprises et établissements dont les activités concernent les produits de la pêche et d’aquaculture y compris les entreprises et établissements des produits issus des produits de la pêche maritimes  à l’instar des huiles et farine de poisson  et ce conformément aux dispositions législatives et réglementaires en vigueur notamment la loi 28-07 relative la sécurité sanitaire des produits alimentaires</a:t>
            </a:r>
            <a:r>
              <a:rPr lang="fr-FR" sz="1600" dirty="0" smtClean="0"/>
              <a:t>;</a:t>
            </a:r>
            <a:endParaRPr lang="ar-MA" sz="1600" dirty="0" smtClean="0"/>
          </a:p>
          <a:p>
            <a:pPr marL="285750" lvl="0" indent="-285750">
              <a:buFont typeface="Arial" panose="020B0604020202020204" pitchFamily="34" charset="0"/>
              <a:buChar char="•"/>
            </a:pPr>
            <a:endParaRPr lang="fr-FR" sz="1600" dirty="0"/>
          </a:p>
          <a:p>
            <a:pPr marL="285750" lvl="0" indent="-285750">
              <a:buFont typeface="Arial" panose="020B0604020202020204" pitchFamily="34" charset="0"/>
              <a:buChar char="•"/>
            </a:pPr>
            <a:r>
              <a:rPr lang="fr-FR" sz="1600" dirty="0" smtClean="0"/>
              <a:t>Procéder</a:t>
            </a:r>
            <a:r>
              <a:rPr lang="fr-FR" sz="1600" dirty="0"/>
              <a:t>, en coordination avec l’ONSSA, aux </a:t>
            </a:r>
            <a:r>
              <a:rPr lang="fr-FR" sz="1600" b="1" dirty="0"/>
              <a:t>visites sanitaires</a:t>
            </a:r>
            <a:r>
              <a:rPr lang="fr-FR" sz="1600" dirty="0"/>
              <a:t> sur le terrain des établissements et entreprises désirant obtenir </a:t>
            </a:r>
            <a:r>
              <a:rPr lang="fr-FR" sz="1600" b="1" dirty="0"/>
              <a:t>les agréments et autorisations sanitaires </a:t>
            </a:r>
            <a:r>
              <a:rPr lang="fr-FR" sz="1600" dirty="0"/>
              <a:t>afin de  vérifier leur conformité aux conditions exigées par les textes législatives et réglementaires  relatifs à la sécurité sanitaire des produits alimentaires applicables à la création, plan architectural,  aménagement, structure, équipements  et matériels de ces  établissement et entreprises, ainsi que leur fonctionnement  </a:t>
            </a:r>
            <a:r>
              <a:rPr lang="fr-FR" sz="1600" dirty="0" smtClean="0"/>
              <a:t>;</a:t>
            </a:r>
            <a:endParaRPr lang="ar-MA" sz="1600" dirty="0" smtClean="0"/>
          </a:p>
          <a:p>
            <a:pPr marL="285750" lvl="0" indent="-285750">
              <a:buFont typeface="Arial" panose="020B0604020202020204" pitchFamily="34" charset="0"/>
              <a:buChar char="•"/>
            </a:pPr>
            <a:endParaRPr lang="fr-FR" sz="1600"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8</a:t>
            </a:fld>
            <a:endParaRPr lang="fr-BE"/>
          </a:p>
        </p:txBody>
      </p:sp>
    </p:spTree>
    <p:extLst>
      <p:ext uri="{BB962C8B-B14F-4D97-AF65-F5344CB8AC3E}">
        <p14:creationId xmlns:p14="http://schemas.microsoft.com/office/powerpoint/2010/main" val="142337455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79496" y="836713"/>
            <a:ext cx="9679218" cy="307777"/>
          </a:xfrm>
          <a:prstGeom prst="rect">
            <a:avLst/>
          </a:prstGeom>
        </p:spPr>
        <p:txBody>
          <a:bodyPr wrap="square">
            <a:spAutoFit/>
          </a:bodyPr>
          <a:lstStyle/>
          <a:p>
            <a:pPr fontAlgn="ctr"/>
            <a:r>
              <a:rPr lang="fr-FR" sz="1400" b="1" dirty="0">
                <a:solidFill>
                  <a:srgbClr val="1C9DA0"/>
                </a:solidFill>
              </a:rPr>
              <a:t>- Direction des Industries de la Pêche Maritime </a:t>
            </a:r>
            <a:r>
              <a:rPr lang="fr-FR" sz="1400" b="1" dirty="0" smtClean="0">
                <a:solidFill>
                  <a:srgbClr val="1C9DA0"/>
                </a:solidFill>
              </a:rPr>
              <a:t>:</a:t>
            </a:r>
            <a:endParaRPr lang="x-none" sz="1400" b="1" dirty="0">
              <a:solidFill>
                <a:srgbClr val="1C9DA0"/>
              </a:solidFill>
            </a:endParaRPr>
          </a:p>
        </p:txBody>
      </p:sp>
      <p:sp>
        <p:nvSpPr>
          <p:cNvPr id="23" name="Rounded Rectangle 47"/>
          <p:cNvSpPr/>
          <p:nvPr/>
        </p:nvSpPr>
        <p:spPr>
          <a:xfrm>
            <a:off x="423875" y="536688"/>
            <a:ext cx="4629489" cy="300025"/>
          </a:xfrm>
          <a:prstGeom prst="roundRect">
            <a:avLst>
              <a:gd name="adj" fmla="val 50000"/>
            </a:avLst>
          </a:prstGeom>
          <a:solidFill>
            <a:schemeClr val="bg1">
              <a:lumMod val="85000"/>
            </a:schemeClr>
          </a:solidFill>
          <a:ln w="9525" cap="rnd"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8"/>
            <a:r>
              <a:rPr lang="en-US" sz="1600" b="1" kern="0" dirty="0">
                <a:solidFill>
                  <a:schemeClr val="tx1">
                    <a:lumMod val="75000"/>
                    <a:lumOff val="25000"/>
                  </a:schemeClr>
                </a:solidFill>
                <a:latin typeface="+mj-lt"/>
              </a:rPr>
              <a:t>1.1. </a:t>
            </a:r>
            <a:r>
              <a:rPr lang="fr-FR" altLang="fr-FR" sz="1600" b="1" kern="0" dirty="0">
                <a:solidFill>
                  <a:schemeClr val="tx1">
                    <a:lumMod val="75000"/>
                    <a:lumOff val="25000"/>
                  </a:schemeClr>
                </a:solidFill>
              </a:rPr>
              <a:t>Missions de la </a:t>
            </a:r>
            <a:r>
              <a:rPr lang="fr-FR" altLang="fr-FR" sz="1600" b="1" kern="0" dirty="0" smtClean="0">
                <a:solidFill>
                  <a:schemeClr val="tx1">
                    <a:lumMod val="75000"/>
                    <a:lumOff val="25000"/>
                  </a:schemeClr>
                </a:solidFill>
              </a:rPr>
              <a:t>Direction </a:t>
            </a:r>
            <a:endParaRPr lang="fr-FR" altLang="fr-FR" sz="1600" b="1" kern="0" dirty="0">
              <a:solidFill>
                <a:schemeClr val="tx1">
                  <a:lumMod val="75000"/>
                  <a:lumOff val="25000"/>
                </a:schemeClr>
              </a:solidFill>
              <a:latin typeface="+mj-lt"/>
            </a:endParaRPr>
          </a:p>
        </p:txBody>
      </p:sp>
      <p:sp>
        <p:nvSpPr>
          <p:cNvPr id="2" name="Rectangle 1"/>
          <p:cNvSpPr/>
          <p:nvPr/>
        </p:nvSpPr>
        <p:spPr>
          <a:xfrm>
            <a:off x="247757" y="1144490"/>
            <a:ext cx="11694397" cy="5308847"/>
          </a:xfrm>
          <a:prstGeom prst="rect">
            <a:avLst/>
          </a:prstGeom>
          <a:noFill/>
          <a:ln>
            <a:solidFill>
              <a:srgbClr val="22C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p:cNvSpPr/>
          <p:nvPr/>
        </p:nvSpPr>
        <p:spPr>
          <a:xfrm>
            <a:off x="909837" y="1916832"/>
            <a:ext cx="10369152" cy="2554545"/>
          </a:xfrm>
          <a:prstGeom prst="rect">
            <a:avLst/>
          </a:prstGeom>
        </p:spPr>
        <p:txBody>
          <a:bodyPr wrap="square">
            <a:spAutoFit/>
          </a:bodyPr>
          <a:lstStyle/>
          <a:p>
            <a:pPr marL="285750" lvl="0" indent="-285750"/>
            <a:endParaRPr lang="fr-FR" sz="1600" dirty="0"/>
          </a:p>
          <a:p>
            <a:pPr marL="285750" lvl="0" indent="-285750">
              <a:buFont typeface="Arial" panose="020B0604020202020204" pitchFamily="34" charset="0"/>
              <a:buChar char="•"/>
            </a:pPr>
            <a:r>
              <a:rPr lang="fr-FR" sz="1600" dirty="0" smtClean="0"/>
              <a:t>Encourager </a:t>
            </a:r>
            <a:r>
              <a:rPr lang="fr-FR" sz="1600" dirty="0"/>
              <a:t>l’adoption des signes de qualité et de </a:t>
            </a:r>
            <a:r>
              <a:rPr lang="fr-FR" sz="1600" b="1" dirty="0"/>
              <a:t>la labellisation </a:t>
            </a:r>
            <a:r>
              <a:rPr lang="fr-FR" sz="1600" dirty="0"/>
              <a:t>le long des chaines de </a:t>
            </a:r>
            <a:r>
              <a:rPr lang="fr-FR" sz="1600" dirty="0" smtClean="0"/>
              <a:t>production</a:t>
            </a:r>
            <a:endParaRPr lang="ar-MA" sz="1600" dirty="0" smtClean="0"/>
          </a:p>
          <a:p>
            <a:pPr marL="285750" lvl="0" indent="-285750"/>
            <a:r>
              <a:rPr lang="fr-FR" sz="1600" dirty="0"/>
              <a:t> </a:t>
            </a:r>
          </a:p>
          <a:p>
            <a:pPr marL="285750" lvl="0" indent="-285750">
              <a:buFont typeface="Arial" panose="020B0604020202020204" pitchFamily="34" charset="0"/>
              <a:buChar char="•"/>
            </a:pPr>
            <a:r>
              <a:rPr lang="fr-FR" sz="1600" b="1" dirty="0" smtClean="0"/>
              <a:t>Vulgariser </a:t>
            </a:r>
            <a:r>
              <a:rPr lang="fr-FR" sz="1600" b="1" dirty="0"/>
              <a:t>les techniques </a:t>
            </a:r>
            <a:r>
              <a:rPr lang="fr-FR" sz="1600" dirty="0"/>
              <a:t>et méthodes de valorisation, manipulation, traitement, transformation, </a:t>
            </a:r>
            <a:r>
              <a:rPr lang="fr-FR" sz="1600" dirty="0" smtClean="0"/>
              <a:t>conditionnement</a:t>
            </a:r>
            <a:r>
              <a:rPr lang="fr-FR" sz="1600" dirty="0"/>
              <a:t>, emballage, transport, entreposage, distribution et présentation des produits de la pêche </a:t>
            </a:r>
            <a:r>
              <a:rPr lang="fr-FR" sz="1600" dirty="0" smtClean="0"/>
              <a:t>;</a:t>
            </a:r>
            <a:endParaRPr lang="ar-MA" sz="1600" dirty="0" smtClean="0"/>
          </a:p>
          <a:p>
            <a:pPr marL="285750" lvl="0" indent="-285750">
              <a:buFont typeface="Arial" panose="020B0604020202020204" pitchFamily="34" charset="0"/>
              <a:buChar char="•"/>
            </a:pPr>
            <a:endParaRPr lang="fr-FR" sz="1600" dirty="0"/>
          </a:p>
          <a:p>
            <a:pPr marL="285750" lvl="0" indent="-285750">
              <a:buFont typeface="Arial" panose="020B0604020202020204" pitchFamily="34" charset="0"/>
              <a:buChar char="•"/>
            </a:pPr>
            <a:r>
              <a:rPr lang="fr-FR" sz="1600" dirty="0" smtClean="0"/>
              <a:t>Veiller </a:t>
            </a:r>
            <a:r>
              <a:rPr lang="fr-FR" sz="1600" dirty="0"/>
              <a:t>sur </a:t>
            </a:r>
            <a:r>
              <a:rPr lang="fr-FR" sz="1600" b="1" dirty="0"/>
              <a:t>l’organisation de l’activité de mareyage </a:t>
            </a:r>
            <a:r>
              <a:rPr lang="fr-FR" sz="1600" dirty="0"/>
              <a:t>notamment par l’octroi des autorisations et cartes de mareyeurs </a:t>
            </a:r>
            <a:r>
              <a:rPr lang="fr-FR" sz="1600" dirty="0" smtClean="0"/>
              <a:t>;</a:t>
            </a:r>
            <a:endParaRPr lang="ar-MA" sz="1600" dirty="0" smtClean="0"/>
          </a:p>
          <a:p>
            <a:pPr marL="285750" lvl="0" indent="-285750">
              <a:buFont typeface="Arial" panose="020B0604020202020204" pitchFamily="34" charset="0"/>
              <a:buChar char="•"/>
            </a:pPr>
            <a:endParaRPr lang="fr-FR" sz="1600" dirty="0"/>
          </a:p>
          <a:p>
            <a:pPr marL="285750" lvl="0" indent="-285750">
              <a:buFont typeface="Arial" panose="020B0604020202020204" pitchFamily="34" charset="0"/>
              <a:buChar char="•"/>
            </a:pPr>
            <a:r>
              <a:rPr lang="fr-FR" sz="1600" b="1" dirty="0" smtClean="0"/>
              <a:t>Contrôler </a:t>
            </a:r>
            <a:r>
              <a:rPr lang="fr-FR" sz="1600" b="1" dirty="0"/>
              <a:t>le respect de la réglementation </a:t>
            </a:r>
            <a:r>
              <a:rPr lang="fr-FR" sz="1600" dirty="0"/>
              <a:t>fixant les conditions de l’exercice de l’activité de mareyage.</a:t>
            </a:r>
            <a:endParaRPr lang="fr-FR" sz="1600" kern="0" dirty="0">
              <a:solidFill>
                <a:prstClr val="black"/>
              </a:solidFill>
              <a:cs typeface="Calibri" panose="020F0502020204030204" pitchFamily="34" charset="0"/>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9</a:t>
            </a:fld>
            <a:endParaRPr lang="fr-BE" dirty="0"/>
          </a:p>
        </p:txBody>
      </p:sp>
    </p:spTree>
    <p:extLst>
      <p:ext uri="{BB962C8B-B14F-4D97-AF65-F5344CB8AC3E}">
        <p14:creationId xmlns:p14="http://schemas.microsoft.com/office/powerpoint/2010/main" val="1423374555"/>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dv4v94GQLkq7QGZpzl6Oww"/>
</p:tagLst>
</file>

<file path=ppt/tags/tag11.xml><?xml version="1.0" encoding="utf-8"?>
<p:tagLst xmlns:a="http://schemas.openxmlformats.org/drawingml/2006/main" xmlns:r="http://schemas.openxmlformats.org/officeDocument/2006/relationships" xmlns:p="http://schemas.openxmlformats.org/presentationml/2006/main">
  <p:tag name="NUM" val="5"/>
  <p:tag name="THINKCELLSHAPEDONOTDELETE" val="paOPbxLKQX0ebmw0kxDo3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weSMSpdw0KCJR.qoDeCS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v4v94GQLkq7QGZpzl6Oww"/>
</p:tagLst>
</file>

<file path=ppt/tags/tag4.xml><?xml version="1.0" encoding="utf-8"?>
<p:tagLst xmlns:a="http://schemas.openxmlformats.org/drawingml/2006/main" xmlns:r="http://schemas.openxmlformats.org/officeDocument/2006/relationships" xmlns:p="http://schemas.openxmlformats.org/presentationml/2006/main">
  <p:tag name="NUM" val="5"/>
  <p:tag name="THINKCELLSHAPEDONOTDELETE" val="paOPbxLKQX0ebmw0kxDo3z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weSMSpdw0KCJR.qoDeCSA"/>
</p:tagLst>
</file>

<file path=ppt/tags/tag6.xml><?xml version="1.0" encoding="utf-8"?>
<p:tagLst xmlns:a="http://schemas.openxmlformats.org/drawingml/2006/main" xmlns:r="http://schemas.openxmlformats.org/officeDocument/2006/relationships" xmlns:p="http://schemas.openxmlformats.org/presentationml/2006/main">
  <p:tag name="NUM" val="5"/>
  <p:tag name="THINKCELLSHAPEDONOTDELETE" val="paOPbxLKQX0ebmw0kxDo3z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v4v94GQLkq7QGZpzl6Oww"/>
</p:tagLst>
</file>

<file path=ppt/tags/tag8.xml><?xml version="1.0" encoding="utf-8"?>
<p:tagLst xmlns:a="http://schemas.openxmlformats.org/drawingml/2006/main" xmlns:r="http://schemas.openxmlformats.org/officeDocument/2006/relationships" xmlns:p="http://schemas.openxmlformats.org/presentationml/2006/main">
  <p:tag name="NUM" val="5"/>
  <p:tag name="THINKCELLSHAPEDONOTDELETE" val="paOPbxLKQX0ebmw0kxDo3z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weSMSpdw0KCJR.qoDeCSA"/>
</p:tagLst>
</file>

<file path=ppt/theme/theme1.xml><?xml version="1.0" encoding="utf-8"?>
<a:theme xmlns:a="http://schemas.openxmlformats.org/drawingml/2006/main" name="Gastronomie 16x9">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895187_TF02901023_TF02901023.potx" id="{F7584F76-1A78-48C5-9DE1-AD27A09E6745}" vid="{FC103E4D-6A4B-433B-825F-BAAAA63CBE9C}"/>
    </a:ext>
  </a:extLst>
</a:theme>
</file>

<file path=ppt/theme/theme2.xml><?xml version="1.0" encoding="utf-8"?>
<a:theme xmlns:a="http://schemas.openxmlformats.org/drawingml/2006/main" name="Thème Offic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1512</TotalTime>
  <Words>1154</Words>
  <Application>Microsoft Office PowerPoint</Application>
  <PresentationFormat>Personnalisé</PresentationFormat>
  <Paragraphs>216</Paragraphs>
  <Slides>14</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 Unicode MS</vt:lpstr>
      <vt:lpstr>Arial</vt:lpstr>
      <vt:lpstr>Calibri</vt:lpstr>
      <vt:lpstr>Cambria</vt:lpstr>
      <vt:lpstr>Tahoma</vt:lpstr>
      <vt:lpstr>Gastronomie 16x9</vt:lpstr>
      <vt:lpstr>Ressources humaines : diapositive 1</vt:lpstr>
      <vt:lpstr>Sommaire</vt:lpstr>
      <vt:lpstr>TEXTE JURIDIQUE النص التشريعي</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avec disposition de l’image</dc:title>
  <dc:creator>admin</dc:creator>
  <cp:lastModifiedBy>Administrateur</cp:lastModifiedBy>
  <cp:revision>110</cp:revision>
  <dcterms:created xsi:type="dcterms:W3CDTF">2021-10-06T10:08:41Z</dcterms:created>
  <dcterms:modified xsi:type="dcterms:W3CDTF">2023-09-18T14:04:35Z</dcterms:modified>
</cp:coreProperties>
</file>